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Default Extension="wmv" ContentType="video/x-ms-wmv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94" r:id="rId2"/>
  </p:sldMasterIdLst>
  <p:notesMasterIdLst>
    <p:notesMasterId r:id="rId22"/>
  </p:notesMasterIdLst>
  <p:sldIdLst>
    <p:sldId id="256" r:id="rId3"/>
    <p:sldId id="258" r:id="rId4"/>
    <p:sldId id="264" r:id="rId5"/>
    <p:sldId id="259" r:id="rId6"/>
    <p:sldId id="265" r:id="rId7"/>
    <p:sldId id="266" r:id="rId8"/>
    <p:sldId id="260" r:id="rId9"/>
    <p:sldId id="267" r:id="rId10"/>
    <p:sldId id="271" r:id="rId11"/>
    <p:sldId id="272" r:id="rId12"/>
    <p:sldId id="273" r:id="rId13"/>
    <p:sldId id="274" r:id="rId14"/>
    <p:sldId id="275" r:id="rId15"/>
    <p:sldId id="261" r:id="rId16"/>
    <p:sldId id="257" r:id="rId17"/>
    <p:sldId id="262" r:id="rId18"/>
    <p:sldId id="268" r:id="rId19"/>
    <p:sldId id="269" r:id="rId20"/>
    <p:sldId id="270" r:id="rId21"/>
  </p:sldIdLst>
  <p:sldSz cx="9906000" cy="6858000" type="A4"/>
  <p:notesSz cx="6858000" cy="9144000"/>
  <p:defaultTextStyle>
    <a:defPPr>
      <a:defRPr lang="en-US"/>
    </a:defPPr>
    <a:lvl1pPr marL="0" algn="l" defTabSz="914400" rtl="0" latinLnBrk="0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latinLnBrk="0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latinLnBrk="0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latinLnBrk="0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latinLnBrk="0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latinLnBrk="0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latinLnBrk="0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latinLnBrk="0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latinLnBrk="0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12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8E8E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D113A9D2-9D6B-4929-AA2D-F23B5EE8CBE7}" styleName="Themed Style 2 - Accent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0660B408-B3CF-4A94-85FC-2B1E0A45F4A2}" styleName="Dark Style 2 - Accent 1/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017" autoAdjust="0"/>
    <p:restoredTop sz="82951" autoAdjust="0"/>
  </p:normalViewPr>
  <p:slideViewPr>
    <p:cSldViewPr>
      <p:cViewPr varScale="1">
        <p:scale>
          <a:sx n="66" d="100"/>
          <a:sy n="66" d="100"/>
        </p:scale>
        <p:origin x="1616" y="33"/>
      </p:cViewPr>
      <p:guideLst>
        <p:guide orient="horz" pos="2160"/>
        <p:guide pos="3120"/>
      </p:guideLst>
    </p:cSldViewPr>
  </p:slideViewPr>
  <p:notesTextViewPr>
    <p:cViewPr>
      <p:scale>
        <a:sx n="100" d="100"/>
        <a:sy n="100" d="100"/>
      </p:scale>
      <p:origin x="0" y="0"/>
    </p:cViewPr>
  </p:notesTextViewPr>
  <p:notesViewPr>
    <p:cSldViewPr>
      <p:cViewPr varScale="1">
        <p:scale>
          <a:sx n="80" d="100"/>
          <a:sy n="80" d="100"/>
        </p:scale>
        <p:origin x="-1974" y="-96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tableStyles" Target="tableStyles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1" Type="http://schemas.openxmlformats.org/officeDocument/2006/relationships/customXml" Target="../customXml/item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viewProps" Target="view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presProps" Target="presProp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notesMaster" Target="notesMasters/notesMaster1.xml"/></Relationships>
</file>

<file path=ppt/media/image1.jpeg>
</file>

<file path=ppt/media/image2.jpeg>
</file>

<file path=ppt/media/image3.png>
</file>

<file path=ppt/media/image4.png>
</file>

<file path=ppt/media/image5.jpg>
</file>

<file path=ppt/media/image6.png>
</file>

<file path=ppt/media/image7.png>
</file>

<file path=ppt/media/image8.png>
</file>

<file path=ppt/media/media1.wm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rtlCol="0"/>
          <a:lstStyle>
            <a:lvl1pPr algn="r">
              <a:defRPr sz="1200"/>
            </a:lvl1pPr>
          </a:lstStyle>
          <a:p>
            <a:fld id="{2447E72A-D913-4DC2-9E0A-E520CE8FCC86}" type="datetimeFigureOut">
              <a:rPr lang="en-US" smtClean="0"/>
              <a:pPr/>
              <a:t>6/17/2015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952500" y="685800"/>
            <a:ext cx="4953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rtlCol="0" anchor="b"/>
          <a:lstStyle>
            <a:lvl1pPr algn="r">
              <a:defRPr sz="1200"/>
            </a:lvl1pPr>
          </a:lstStyle>
          <a:p>
            <a:fld id="{A5D78FC6-CE17-4259-A63C-DDFC12E048F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235107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rtl="0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rtl="0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rtl="0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rtl="0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rtl="0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D78FC6-CE17-4259-A63C-DDFC12E048FC}" type="slidenum">
              <a:rPr lang="en-US" smtClean="0"/>
              <a:pPr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711538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952500" y="685800"/>
            <a:ext cx="4953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algn="l" defTabSz="914400">
              <a:buNone/>
            </a:pPr>
            <a:r>
              <a:rPr lang="zh-CN" altLang="en-US" sz="1200" b="0" i="0" dirty="0" smtClean="0">
                <a:solidFill>
                  <a:schemeClr val="tx1"/>
                </a:solidFill>
                <a:latin typeface="Calibri"/>
                <a:ea typeface="宋体" pitchFamily="2" charset="-122"/>
                <a:cs typeface="+mn-cs"/>
              </a:rPr>
              <a:t>初级课程的详细信息</a:t>
            </a:r>
            <a:r>
              <a:rPr lang="zh-CN" altLang="en-US" sz="1200" b="0" i="0" baseline="0" dirty="0" smtClean="0">
                <a:solidFill>
                  <a:schemeClr val="tx1"/>
                </a:solidFill>
                <a:latin typeface="Calibri"/>
                <a:ea typeface="宋体" pitchFamily="2" charset="-122"/>
                <a:cs typeface="+mn-cs"/>
              </a:rPr>
              <a:t>和</a:t>
            </a:r>
            <a:r>
              <a:rPr lang="en-US" altLang="zh-CN" sz="1200" b="0" i="0" baseline="0" dirty="0" smtClean="0">
                <a:solidFill>
                  <a:schemeClr val="tx1"/>
                </a:solidFill>
                <a:latin typeface="Calibri"/>
                <a:ea typeface="宋体" pitchFamily="2" charset="-122"/>
                <a:cs typeface="+mn-cs"/>
              </a:rPr>
              <a:t>/</a:t>
            </a:r>
            <a:r>
              <a:rPr lang="zh-CN" altLang="en-US" sz="1200" b="0" i="0" baseline="0" dirty="0" smtClean="0">
                <a:solidFill>
                  <a:schemeClr val="tx1"/>
                </a:solidFill>
                <a:latin typeface="Calibri"/>
                <a:ea typeface="宋体" pitchFamily="2" charset="-122"/>
                <a:cs typeface="+mn-cs"/>
              </a:rPr>
              <a:t>或课目</a:t>
            </a:r>
            <a:r>
              <a:rPr lang="en-US" altLang="zh-CN" sz="1200" b="0" i="0" baseline="0" dirty="0" smtClean="0">
                <a:solidFill>
                  <a:schemeClr val="tx1"/>
                </a:solidFill>
                <a:latin typeface="Calibri"/>
                <a:ea typeface="宋体" pitchFamily="2" charset="-122"/>
                <a:cs typeface="+mn-cs"/>
              </a:rPr>
              <a:t>/</a:t>
            </a:r>
            <a:r>
              <a:rPr lang="zh-CN" altLang="en-US" sz="1200" b="0" i="0" baseline="0" dirty="0" smtClean="0">
                <a:solidFill>
                  <a:schemeClr val="tx1"/>
                </a:solidFill>
                <a:latin typeface="Calibri"/>
                <a:ea typeface="宋体" pitchFamily="2" charset="-122"/>
                <a:cs typeface="+mn-cs"/>
              </a:rPr>
              <a:t>项目所需的书籍</a:t>
            </a:r>
            <a:r>
              <a:rPr lang="en-US" altLang="zh-CN" sz="1200" b="0" i="0" baseline="0" dirty="0" smtClean="0">
                <a:solidFill>
                  <a:schemeClr val="tx1"/>
                </a:solidFill>
                <a:latin typeface="Calibri"/>
                <a:ea typeface="宋体" pitchFamily="2" charset="-122"/>
                <a:cs typeface="+mn-cs"/>
              </a:rPr>
              <a:t>/</a:t>
            </a:r>
            <a:r>
              <a:rPr lang="zh-CN" altLang="en-US" sz="1200" b="0" i="0" baseline="0" dirty="0" smtClean="0">
                <a:solidFill>
                  <a:schemeClr val="tx1"/>
                </a:solidFill>
                <a:latin typeface="Calibri"/>
                <a:ea typeface="宋体" pitchFamily="2" charset="-122"/>
                <a:cs typeface="+mn-cs"/>
              </a:rPr>
              <a:t>资料。</a:t>
            </a:r>
            <a:endParaRPr lang="zh-CN" altLang="en-US" sz="1200" b="0" i="0" baseline="0" dirty="0">
              <a:solidFill>
                <a:schemeClr val="tx1"/>
              </a:solidFill>
              <a:latin typeface="Calibri"/>
              <a:ea typeface="宋体" pitchFamily="2" charset="-122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algn="r" defTabSz="914400">
              <a:buNone/>
            </a:pPr>
            <a:fld id="{A5D78FC6-CE17-4259-A63C-DDFC12E048FC}" type="slidenum">
              <a:rPr lang="en-US" altLang="zh-CN" sz="1200" b="0" i="0" smtClean="0">
                <a:latin typeface="Calibri"/>
                <a:ea typeface="宋体" pitchFamily="2" charset="-122"/>
                <a:cs typeface="+mn-cs"/>
              </a:rPr>
              <a:pPr algn="r" defTabSz="914400">
                <a:buNone/>
              </a:pPr>
              <a:t>10</a:t>
            </a:fld>
            <a:endParaRPr lang="zh-CN" altLang="en-US" sz="1200" b="0" i="0">
              <a:latin typeface="Calibri"/>
              <a:ea typeface="宋体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81106379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952500" y="685800"/>
            <a:ext cx="4953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algn="l" defTabSz="914400">
              <a:buNone/>
            </a:pPr>
            <a:r>
              <a:rPr lang="zh-CN" altLang="en-US" sz="1200" b="0" i="0" dirty="0" smtClean="0">
                <a:solidFill>
                  <a:schemeClr val="tx1"/>
                </a:solidFill>
                <a:latin typeface="Calibri"/>
                <a:ea typeface="宋体" pitchFamily="2" charset="-122"/>
                <a:cs typeface="+mn-cs"/>
              </a:rPr>
              <a:t>初级课程的详细信息</a:t>
            </a:r>
            <a:r>
              <a:rPr lang="zh-CN" altLang="en-US" sz="1200" b="0" i="0" baseline="0" dirty="0" smtClean="0">
                <a:solidFill>
                  <a:schemeClr val="tx1"/>
                </a:solidFill>
                <a:latin typeface="Calibri"/>
                <a:ea typeface="宋体" pitchFamily="2" charset="-122"/>
                <a:cs typeface="+mn-cs"/>
              </a:rPr>
              <a:t>和</a:t>
            </a:r>
            <a:r>
              <a:rPr lang="en-US" altLang="zh-CN" sz="1200" b="0" i="0" baseline="0" dirty="0" smtClean="0">
                <a:solidFill>
                  <a:schemeClr val="tx1"/>
                </a:solidFill>
                <a:latin typeface="Calibri"/>
                <a:ea typeface="宋体" pitchFamily="2" charset="-122"/>
                <a:cs typeface="+mn-cs"/>
              </a:rPr>
              <a:t>/</a:t>
            </a:r>
            <a:r>
              <a:rPr lang="zh-CN" altLang="en-US" sz="1200" b="0" i="0" baseline="0" dirty="0" smtClean="0">
                <a:solidFill>
                  <a:schemeClr val="tx1"/>
                </a:solidFill>
                <a:latin typeface="Calibri"/>
                <a:ea typeface="宋体" pitchFamily="2" charset="-122"/>
                <a:cs typeface="+mn-cs"/>
              </a:rPr>
              <a:t>或课目</a:t>
            </a:r>
            <a:r>
              <a:rPr lang="en-US" altLang="zh-CN" sz="1200" b="0" i="0" baseline="0" dirty="0" smtClean="0">
                <a:solidFill>
                  <a:schemeClr val="tx1"/>
                </a:solidFill>
                <a:latin typeface="Calibri"/>
                <a:ea typeface="宋体" pitchFamily="2" charset="-122"/>
                <a:cs typeface="+mn-cs"/>
              </a:rPr>
              <a:t>/</a:t>
            </a:r>
            <a:r>
              <a:rPr lang="zh-CN" altLang="en-US" sz="1200" b="0" i="0" baseline="0" dirty="0" smtClean="0">
                <a:solidFill>
                  <a:schemeClr val="tx1"/>
                </a:solidFill>
                <a:latin typeface="Calibri"/>
                <a:ea typeface="宋体" pitchFamily="2" charset="-122"/>
                <a:cs typeface="+mn-cs"/>
              </a:rPr>
              <a:t>项目所需的书籍</a:t>
            </a:r>
            <a:r>
              <a:rPr lang="en-US" altLang="zh-CN" sz="1200" b="0" i="0" baseline="0" dirty="0" smtClean="0">
                <a:solidFill>
                  <a:schemeClr val="tx1"/>
                </a:solidFill>
                <a:latin typeface="Calibri"/>
                <a:ea typeface="宋体" pitchFamily="2" charset="-122"/>
                <a:cs typeface="+mn-cs"/>
              </a:rPr>
              <a:t>/</a:t>
            </a:r>
            <a:r>
              <a:rPr lang="zh-CN" altLang="en-US" sz="1200" b="0" i="0" baseline="0" dirty="0" smtClean="0">
                <a:solidFill>
                  <a:schemeClr val="tx1"/>
                </a:solidFill>
                <a:latin typeface="Calibri"/>
                <a:ea typeface="宋体" pitchFamily="2" charset="-122"/>
                <a:cs typeface="+mn-cs"/>
              </a:rPr>
              <a:t>资料。</a:t>
            </a:r>
            <a:endParaRPr lang="zh-CN" altLang="en-US" sz="1200" b="0" i="0" baseline="0" dirty="0">
              <a:solidFill>
                <a:schemeClr val="tx1"/>
              </a:solidFill>
              <a:latin typeface="Calibri"/>
              <a:ea typeface="宋体" pitchFamily="2" charset="-122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algn="r" defTabSz="914400">
              <a:buNone/>
            </a:pPr>
            <a:fld id="{A5D78FC6-CE17-4259-A63C-DDFC12E048FC}" type="slidenum">
              <a:rPr lang="en-US" altLang="zh-CN" sz="1200" b="0" i="0" smtClean="0">
                <a:latin typeface="Calibri"/>
                <a:ea typeface="宋体" pitchFamily="2" charset="-122"/>
                <a:cs typeface="+mn-cs"/>
              </a:rPr>
              <a:pPr algn="r" defTabSz="914400">
                <a:buNone/>
              </a:pPr>
              <a:t>11</a:t>
            </a:fld>
            <a:endParaRPr lang="zh-CN" altLang="en-US" sz="1200" b="0" i="0">
              <a:latin typeface="Calibri"/>
              <a:ea typeface="宋体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07238654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952500" y="685800"/>
            <a:ext cx="4953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algn="l" defTabSz="914400">
              <a:buNone/>
            </a:pPr>
            <a:r>
              <a:rPr lang="zh-CN" altLang="en-US" sz="1200" b="0" i="0" dirty="0" smtClean="0">
                <a:solidFill>
                  <a:schemeClr val="tx1"/>
                </a:solidFill>
                <a:latin typeface="Calibri"/>
                <a:ea typeface="宋体" pitchFamily="2" charset="-122"/>
                <a:cs typeface="+mn-cs"/>
              </a:rPr>
              <a:t>初级课程的详细信息</a:t>
            </a:r>
            <a:r>
              <a:rPr lang="zh-CN" altLang="en-US" sz="1200" b="0" i="0" baseline="0" dirty="0" smtClean="0">
                <a:solidFill>
                  <a:schemeClr val="tx1"/>
                </a:solidFill>
                <a:latin typeface="Calibri"/>
                <a:ea typeface="宋体" pitchFamily="2" charset="-122"/>
                <a:cs typeface="+mn-cs"/>
              </a:rPr>
              <a:t>和</a:t>
            </a:r>
            <a:r>
              <a:rPr lang="en-US" altLang="zh-CN" sz="1200" b="0" i="0" baseline="0" dirty="0" smtClean="0">
                <a:solidFill>
                  <a:schemeClr val="tx1"/>
                </a:solidFill>
                <a:latin typeface="Calibri"/>
                <a:ea typeface="宋体" pitchFamily="2" charset="-122"/>
                <a:cs typeface="+mn-cs"/>
              </a:rPr>
              <a:t>/</a:t>
            </a:r>
            <a:r>
              <a:rPr lang="zh-CN" altLang="en-US" sz="1200" b="0" i="0" baseline="0" dirty="0" smtClean="0">
                <a:solidFill>
                  <a:schemeClr val="tx1"/>
                </a:solidFill>
                <a:latin typeface="Calibri"/>
                <a:ea typeface="宋体" pitchFamily="2" charset="-122"/>
                <a:cs typeface="+mn-cs"/>
              </a:rPr>
              <a:t>或课目</a:t>
            </a:r>
            <a:r>
              <a:rPr lang="en-US" altLang="zh-CN" sz="1200" b="0" i="0" baseline="0" dirty="0" smtClean="0">
                <a:solidFill>
                  <a:schemeClr val="tx1"/>
                </a:solidFill>
                <a:latin typeface="Calibri"/>
                <a:ea typeface="宋体" pitchFamily="2" charset="-122"/>
                <a:cs typeface="+mn-cs"/>
              </a:rPr>
              <a:t>/</a:t>
            </a:r>
            <a:r>
              <a:rPr lang="zh-CN" altLang="en-US" sz="1200" b="0" i="0" baseline="0" dirty="0" smtClean="0">
                <a:solidFill>
                  <a:schemeClr val="tx1"/>
                </a:solidFill>
                <a:latin typeface="Calibri"/>
                <a:ea typeface="宋体" pitchFamily="2" charset="-122"/>
                <a:cs typeface="+mn-cs"/>
              </a:rPr>
              <a:t>项目所需的书籍</a:t>
            </a:r>
            <a:r>
              <a:rPr lang="en-US" altLang="zh-CN" sz="1200" b="0" i="0" baseline="0" dirty="0" smtClean="0">
                <a:solidFill>
                  <a:schemeClr val="tx1"/>
                </a:solidFill>
                <a:latin typeface="Calibri"/>
                <a:ea typeface="宋体" pitchFamily="2" charset="-122"/>
                <a:cs typeface="+mn-cs"/>
              </a:rPr>
              <a:t>/</a:t>
            </a:r>
            <a:r>
              <a:rPr lang="zh-CN" altLang="en-US" sz="1200" b="0" i="0" baseline="0" dirty="0" smtClean="0">
                <a:solidFill>
                  <a:schemeClr val="tx1"/>
                </a:solidFill>
                <a:latin typeface="Calibri"/>
                <a:ea typeface="宋体" pitchFamily="2" charset="-122"/>
                <a:cs typeface="+mn-cs"/>
              </a:rPr>
              <a:t>资料。</a:t>
            </a:r>
            <a:endParaRPr lang="zh-CN" altLang="en-US" sz="1200" b="0" i="0" baseline="0" dirty="0">
              <a:solidFill>
                <a:schemeClr val="tx1"/>
              </a:solidFill>
              <a:latin typeface="Calibri"/>
              <a:ea typeface="宋体" pitchFamily="2" charset="-122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algn="r" defTabSz="914400">
              <a:buNone/>
            </a:pPr>
            <a:fld id="{A5D78FC6-CE17-4259-A63C-DDFC12E048FC}" type="slidenum">
              <a:rPr lang="en-US" altLang="zh-CN" sz="1200" b="0" i="0" smtClean="0">
                <a:latin typeface="Calibri"/>
                <a:ea typeface="宋体" pitchFamily="2" charset="-122"/>
                <a:cs typeface="+mn-cs"/>
              </a:rPr>
              <a:pPr algn="r" defTabSz="914400">
                <a:buNone/>
              </a:pPr>
              <a:t>12</a:t>
            </a:fld>
            <a:endParaRPr lang="zh-CN" altLang="en-US" sz="1200" b="0" i="0">
              <a:latin typeface="Calibri"/>
              <a:ea typeface="宋体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22613654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952500" y="685800"/>
            <a:ext cx="4953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algn="l" defTabSz="914400">
              <a:buNone/>
            </a:pPr>
            <a:r>
              <a:rPr lang="zh-CN" altLang="en-US" sz="1200" b="0" i="0" dirty="0" smtClean="0">
                <a:solidFill>
                  <a:schemeClr val="tx1"/>
                </a:solidFill>
                <a:latin typeface="Calibri"/>
                <a:ea typeface="宋体" pitchFamily="2" charset="-122"/>
                <a:cs typeface="+mn-cs"/>
              </a:rPr>
              <a:t>初级课程的详细信息</a:t>
            </a:r>
            <a:r>
              <a:rPr lang="zh-CN" altLang="en-US" sz="1200" b="0" i="0" baseline="0" dirty="0" smtClean="0">
                <a:solidFill>
                  <a:schemeClr val="tx1"/>
                </a:solidFill>
                <a:latin typeface="Calibri"/>
                <a:ea typeface="宋体" pitchFamily="2" charset="-122"/>
                <a:cs typeface="+mn-cs"/>
              </a:rPr>
              <a:t>和</a:t>
            </a:r>
            <a:r>
              <a:rPr lang="en-US" altLang="zh-CN" sz="1200" b="0" i="0" baseline="0" dirty="0" smtClean="0">
                <a:solidFill>
                  <a:schemeClr val="tx1"/>
                </a:solidFill>
                <a:latin typeface="Calibri"/>
                <a:ea typeface="宋体" pitchFamily="2" charset="-122"/>
                <a:cs typeface="+mn-cs"/>
              </a:rPr>
              <a:t>/</a:t>
            </a:r>
            <a:r>
              <a:rPr lang="zh-CN" altLang="en-US" sz="1200" b="0" i="0" baseline="0" dirty="0" smtClean="0">
                <a:solidFill>
                  <a:schemeClr val="tx1"/>
                </a:solidFill>
                <a:latin typeface="Calibri"/>
                <a:ea typeface="宋体" pitchFamily="2" charset="-122"/>
                <a:cs typeface="+mn-cs"/>
              </a:rPr>
              <a:t>或课目</a:t>
            </a:r>
            <a:r>
              <a:rPr lang="en-US" altLang="zh-CN" sz="1200" b="0" i="0" baseline="0" dirty="0" smtClean="0">
                <a:solidFill>
                  <a:schemeClr val="tx1"/>
                </a:solidFill>
                <a:latin typeface="Calibri"/>
                <a:ea typeface="宋体" pitchFamily="2" charset="-122"/>
                <a:cs typeface="+mn-cs"/>
              </a:rPr>
              <a:t>/</a:t>
            </a:r>
            <a:r>
              <a:rPr lang="zh-CN" altLang="en-US" sz="1200" b="0" i="0" baseline="0" dirty="0" smtClean="0">
                <a:solidFill>
                  <a:schemeClr val="tx1"/>
                </a:solidFill>
                <a:latin typeface="Calibri"/>
                <a:ea typeface="宋体" pitchFamily="2" charset="-122"/>
                <a:cs typeface="+mn-cs"/>
              </a:rPr>
              <a:t>项目所需的书籍</a:t>
            </a:r>
            <a:r>
              <a:rPr lang="en-US" altLang="zh-CN" sz="1200" b="0" i="0" baseline="0" dirty="0" smtClean="0">
                <a:solidFill>
                  <a:schemeClr val="tx1"/>
                </a:solidFill>
                <a:latin typeface="Calibri"/>
                <a:ea typeface="宋体" pitchFamily="2" charset="-122"/>
                <a:cs typeface="+mn-cs"/>
              </a:rPr>
              <a:t>/</a:t>
            </a:r>
            <a:r>
              <a:rPr lang="zh-CN" altLang="en-US" sz="1200" b="0" i="0" baseline="0" dirty="0" smtClean="0">
                <a:solidFill>
                  <a:schemeClr val="tx1"/>
                </a:solidFill>
                <a:latin typeface="Calibri"/>
                <a:ea typeface="宋体" pitchFamily="2" charset="-122"/>
                <a:cs typeface="+mn-cs"/>
              </a:rPr>
              <a:t>资料。</a:t>
            </a:r>
            <a:endParaRPr lang="zh-CN" altLang="en-US" sz="1200" b="0" i="0" baseline="0" dirty="0">
              <a:solidFill>
                <a:schemeClr val="tx1"/>
              </a:solidFill>
              <a:latin typeface="Calibri"/>
              <a:ea typeface="宋体" pitchFamily="2" charset="-122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algn="r" defTabSz="914400">
              <a:buNone/>
            </a:pPr>
            <a:fld id="{A5D78FC6-CE17-4259-A63C-DDFC12E048FC}" type="slidenum">
              <a:rPr lang="en-US" altLang="zh-CN" sz="1200" b="0" i="0" smtClean="0">
                <a:latin typeface="Calibri"/>
                <a:ea typeface="宋体" pitchFamily="2" charset="-122"/>
                <a:cs typeface="+mn-cs"/>
              </a:rPr>
              <a:pPr algn="r" defTabSz="914400">
                <a:buNone/>
              </a:pPr>
              <a:t>13</a:t>
            </a:fld>
            <a:endParaRPr lang="zh-CN" altLang="en-US" sz="1200" b="0" i="0">
              <a:latin typeface="Calibri"/>
              <a:ea typeface="宋体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41683234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D78FC6-CE17-4259-A63C-DDFC12E048FC}" type="slidenum">
              <a:rPr lang="en-US" smtClean="0"/>
              <a:pPr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440134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D78FC6-CE17-4259-A63C-DDFC12E048FC}" type="slidenum">
              <a:rPr lang="en-US" smtClean="0"/>
              <a:pPr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662768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 smtClean="0"/>
              <a:t>例如</a:t>
            </a:r>
            <a:r>
              <a:rPr lang="en-US" altLang="zh-CN" dirty="0" smtClean="0"/>
              <a:t>:</a:t>
            </a:r>
            <a:r>
              <a:rPr lang="zh-CN" altLang="en-US" dirty="0" smtClean="0"/>
              <a:t>分析 出训练过程中的对抗强度</a:t>
            </a:r>
            <a:r>
              <a:rPr lang="en-US" altLang="zh-CN" dirty="0" smtClean="0"/>
              <a:t>,</a:t>
            </a:r>
            <a:r>
              <a:rPr lang="zh-CN" altLang="en-US" dirty="0" smtClean="0"/>
              <a:t>距离、速度等数据只能反映出运动员训练过程中的体 能变化</a:t>
            </a:r>
            <a:r>
              <a:rPr lang="en-US" altLang="zh-CN" dirty="0" smtClean="0"/>
              <a:t>,</a:t>
            </a:r>
            <a:r>
              <a:rPr lang="zh-CN" altLang="en-US" dirty="0" smtClean="0"/>
              <a:t>而对抗强度则更接近真实比赛场景</a:t>
            </a:r>
            <a:r>
              <a:rPr lang="en-US" altLang="zh-CN" dirty="0" smtClean="0"/>
              <a:t>,</a:t>
            </a:r>
            <a:r>
              <a:rPr lang="zh-CN" altLang="en-US" dirty="0" smtClean="0"/>
              <a:t>对教练员的参考价值更大。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D78FC6-CE17-4259-A63C-DDFC12E048FC}" type="slidenum">
              <a:rPr lang="en-US" smtClean="0"/>
              <a:pPr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204283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D78FC6-CE17-4259-A63C-DDFC12E048FC}" type="slidenum">
              <a:rPr lang="en-US" smtClean="0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752104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952500" y="685800"/>
            <a:ext cx="4953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algn="l" defTabSz="914400">
              <a:buNone/>
            </a:pPr>
            <a:endParaRPr lang="zh-CN" altLang="en-US" sz="1200" b="0" i="0" baseline="0" dirty="0">
              <a:solidFill>
                <a:schemeClr val="tx1"/>
              </a:solidFill>
              <a:latin typeface="Calibri"/>
              <a:ea typeface="宋体" pitchFamily="2" charset="-122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algn="r" defTabSz="914400">
              <a:buNone/>
            </a:pPr>
            <a:fld id="{A5D78FC6-CE17-4259-A63C-DDFC12E048FC}" type="slidenum">
              <a:rPr lang="en-US" altLang="zh-CN" sz="1200" b="0" i="0" smtClean="0">
                <a:latin typeface="Calibri"/>
                <a:ea typeface="宋体" pitchFamily="2" charset="-122"/>
                <a:cs typeface="+mn-cs"/>
              </a:rPr>
              <a:pPr algn="r" defTabSz="914400">
                <a:buNone/>
              </a:pPr>
              <a:t>3</a:t>
            </a:fld>
            <a:endParaRPr lang="zh-CN" altLang="en-US" sz="1200" b="0" i="0">
              <a:latin typeface="Calibri"/>
              <a:ea typeface="宋体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05194626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D78FC6-CE17-4259-A63C-DDFC12E048FC}" type="slidenum">
              <a:rPr lang="en-US" smtClean="0"/>
              <a:pPr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817239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952500" y="685800"/>
            <a:ext cx="4953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algn="l" defTabSz="914400">
              <a:buNone/>
            </a:pPr>
            <a:endParaRPr lang="zh-CN" altLang="en-US" sz="1200" b="0" i="0" baseline="0" dirty="0">
              <a:solidFill>
                <a:schemeClr val="tx1"/>
              </a:solidFill>
              <a:latin typeface="Calibri"/>
              <a:ea typeface="宋体" pitchFamily="2" charset="-122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algn="r" defTabSz="914400">
              <a:buNone/>
            </a:pPr>
            <a:fld id="{A5D78FC6-CE17-4259-A63C-DDFC12E048FC}" type="slidenum">
              <a:rPr lang="en-US" altLang="zh-CN" sz="1200" b="0" i="0" smtClean="0">
                <a:latin typeface="Calibri"/>
                <a:ea typeface="宋体" pitchFamily="2" charset="-122"/>
                <a:cs typeface="+mn-cs"/>
              </a:rPr>
              <a:pPr algn="r" defTabSz="914400">
                <a:buNone/>
              </a:pPr>
              <a:t>5</a:t>
            </a:fld>
            <a:endParaRPr lang="zh-CN" altLang="en-US" sz="1200" b="0" i="0">
              <a:latin typeface="Calibri"/>
              <a:ea typeface="宋体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52792345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952500" y="685800"/>
            <a:ext cx="4953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algn="l" defTabSz="914400">
              <a:buNone/>
            </a:pPr>
            <a:endParaRPr lang="zh-CN" altLang="en-US" sz="1200" b="0" i="0" baseline="0" dirty="0">
              <a:solidFill>
                <a:schemeClr val="tx1"/>
              </a:solidFill>
              <a:latin typeface="Calibri"/>
              <a:ea typeface="宋体" pitchFamily="2" charset="-122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algn="r" defTabSz="914400">
              <a:buNone/>
            </a:pPr>
            <a:fld id="{A5D78FC6-CE17-4259-A63C-DDFC12E048FC}" type="slidenum">
              <a:rPr lang="en-US" altLang="zh-CN" sz="1200" b="0" i="0" smtClean="0">
                <a:latin typeface="Calibri"/>
                <a:ea typeface="宋体" pitchFamily="2" charset="-122"/>
                <a:cs typeface="+mn-cs"/>
              </a:rPr>
              <a:pPr algn="r" defTabSz="914400">
                <a:buNone/>
              </a:pPr>
              <a:t>6</a:t>
            </a:fld>
            <a:endParaRPr lang="zh-CN" altLang="en-US" sz="1200" b="0" i="0">
              <a:latin typeface="Calibri"/>
              <a:ea typeface="宋体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54059072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D78FC6-CE17-4259-A63C-DDFC12E048FC}" type="slidenum">
              <a:rPr lang="en-US" smtClean="0"/>
              <a:pPr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831126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952500" y="685800"/>
            <a:ext cx="4953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algn="l" defTabSz="914400">
              <a:buNone/>
            </a:pPr>
            <a:endParaRPr lang="zh-CN" altLang="en-US" sz="1200" b="0" i="0" dirty="0">
              <a:solidFill>
                <a:schemeClr val="tx1"/>
              </a:solidFill>
              <a:latin typeface="Calibri"/>
              <a:ea typeface="宋体" pitchFamily="2" charset="-122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algn="r" defTabSz="914400">
              <a:buNone/>
            </a:pPr>
            <a:fld id="{A5D78FC6-CE17-4259-A63C-DDFC12E048FC}" type="slidenum">
              <a:rPr lang="en-US" altLang="zh-CN" sz="1200" b="0" i="0" smtClean="0">
                <a:latin typeface="Calibri"/>
                <a:ea typeface="宋体" pitchFamily="2" charset="-122"/>
                <a:cs typeface="+mn-cs"/>
              </a:rPr>
              <a:pPr algn="r" defTabSz="914400">
                <a:buNone/>
              </a:pPr>
              <a:t>8</a:t>
            </a:fld>
            <a:endParaRPr lang="zh-CN" altLang="en-US" sz="1200" b="0" i="0">
              <a:latin typeface="Calibri"/>
              <a:ea typeface="宋体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18465407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952500" y="685800"/>
            <a:ext cx="4953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algn="l" defTabSz="914400">
              <a:buNone/>
            </a:pPr>
            <a:endParaRPr lang="zh-CN" altLang="en-US" sz="1200" b="0" i="0" baseline="0" dirty="0">
              <a:solidFill>
                <a:schemeClr val="tx1"/>
              </a:solidFill>
              <a:latin typeface="Calibri"/>
              <a:ea typeface="宋体" pitchFamily="2" charset="-122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algn="r" defTabSz="914400">
              <a:buNone/>
            </a:pPr>
            <a:fld id="{A5D78FC6-CE17-4259-A63C-DDFC12E048FC}" type="slidenum">
              <a:rPr lang="en-US" altLang="zh-CN" sz="1200" b="0" i="0" smtClean="0">
                <a:latin typeface="Calibri"/>
                <a:ea typeface="宋体" pitchFamily="2" charset="-122"/>
                <a:cs typeface="+mn-cs"/>
              </a:rPr>
              <a:pPr algn="r" defTabSz="914400">
                <a:buNone/>
              </a:pPr>
              <a:t>9</a:t>
            </a:fld>
            <a:endParaRPr lang="zh-CN" altLang="en-US" sz="1200" b="0" i="0">
              <a:latin typeface="Calibri"/>
              <a:ea typeface="宋体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80536557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标题幻灯片">
    <p:bg>
      <p:bgPr>
        <a:blipFill dpi="0" rotWithShape="1">
          <a:blip r:embed="rId2">
            <a:lum bright="42000" contrast="-68000"/>
          </a:blip>
          <a:srcRect/>
          <a:stretch>
            <a:fillRect l="-30000" t="-20000" r="-2000" b="1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 bwMode="white">
          <a:xfrm>
            <a:off x="0" y="5971032"/>
            <a:ext cx="9906000" cy="886968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-9906" y="6053328"/>
            <a:ext cx="2436876" cy="713232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2555748" y="6044184"/>
            <a:ext cx="7350252" cy="713232"/>
          </a:xfrm>
          <a:prstGeom prst="rect">
            <a:avLst/>
          </a:prstGeom>
          <a:solidFill>
            <a:schemeClr val="accent1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/>
          </a:p>
        </p:txBody>
      </p:sp>
      <p:sp>
        <p:nvSpPr>
          <p:cNvPr id="8" name="Title 7"/>
          <p:cNvSpPr>
            <a:spLocks noGrp="1"/>
          </p:cNvSpPr>
          <p:nvPr>
            <p:ph type="ctrTitle"/>
          </p:nvPr>
        </p:nvSpPr>
        <p:spPr>
          <a:xfrm>
            <a:off x="2559050" y="4038600"/>
            <a:ext cx="7016750" cy="1828800"/>
          </a:xfrm>
        </p:spPr>
        <p:txBody>
          <a:bodyPr anchor="b"/>
          <a:lstStyle>
            <a:lvl1pPr>
              <a:defRPr cap="all" baseline="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9" name="Subtitle 8"/>
          <p:cNvSpPr>
            <a:spLocks noGrp="1"/>
          </p:cNvSpPr>
          <p:nvPr>
            <p:ph type="subTitle" idx="1"/>
          </p:nvPr>
        </p:nvSpPr>
        <p:spPr>
          <a:xfrm>
            <a:off x="2559050" y="6050037"/>
            <a:ext cx="7264400" cy="685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600">
                <a:solidFill>
                  <a:srgbClr val="FFFFFF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lang="zh-CN" altLang="en-US" smtClean="0"/>
              <a:t>单击此处编辑母版副标题样式</a:t>
            </a:r>
            <a:endParaRPr lang="en-US" dirty="0"/>
          </a:p>
        </p:txBody>
      </p:sp>
      <p:sp>
        <p:nvSpPr>
          <p:cNvPr id="28" name="Date Placeholder 27"/>
          <p:cNvSpPr>
            <a:spLocks noGrp="1"/>
          </p:cNvSpPr>
          <p:nvPr>
            <p:ph type="dt" sz="half" idx="10"/>
          </p:nvPr>
        </p:nvSpPr>
        <p:spPr>
          <a:xfrm>
            <a:off x="82550" y="6068699"/>
            <a:ext cx="2228850" cy="685800"/>
          </a:xfrm>
        </p:spPr>
        <p:txBody>
          <a:bodyPr>
            <a:noAutofit/>
          </a:bodyPr>
          <a:lstStyle>
            <a:lvl1pPr algn="ctr">
              <a:defRPr sz="2000">
                <a:solidFill>
                  <a:srgbClr val="FFFFFF"/>
                </a:solidFill>
              </a:defRPr>
            </a:lvl1pPr>
          </a:lstStyle>
          <a:p>
            <a:pPr algn="ctr"/>
            <a:fld id="{743653DA-8BF4-4869-96FE-9BCF43372D46}" type="datetime8">
              <a:rPr lang="en-US" smtClean="0"/>
              <a:pPr algn="ctr"/>
              <a:t>6/17/2015 4:58 PM</a:t>
            </a:fld>
            <a:endParaRPr lang="en-US" sz="2000" dirty="0">
              <a:solidFill>
                <a:srgbClr val="FFFFFF"/>
              </a:solidFill>
            </a:endParaRPr>
          </a:p>
        </p:txBody>
      </p:sp>
      <p:sp>
        <p:nvSpPr>
          <p:cNvPr id="17" name="Footer Placeholder 16"/>
          <p:cNvSpPr>
            <a:spLocks noGrp="1"/>
          </p:cNvSpPr>
          <p:nvPr>
            <p:ph type="ftr" sz="quarter" idx="11"/>
          </p:nvPr>
        </p:nvSpPr>
        <p:spPr>
          <a:xfrm>
            <a:off x="2259176" y="236541"/>
            <a:ext cx="6356350" cy="365125"/>
          </a:xfrm>
        </p:spPr>
        <p:txBody>
          <a:bodyPr/>
          <a:lstStyle>
            <a:lvl1pPr algn="r">
              <a:defRPr>
                <a:solidFill>
                  <a:schemeClr val="tx2"/>
                </a:solidFill>
              </a:defRPr>
            </a:lvl1pPr>
          </a:lstStyle>
          <a:p>
            <a:pPr algn="r"/>
            <a:endParaRPr lang="en-US" dirty="0">
              <a:solidFill>
                <a:schemeClr val="tx2"/>
              </a:solidFill>
            </a:endParaRPr>
          </a:p>
        </p:txBody>
      </p:sp>
      <p:sp>
        <p:nvSpPr>
          <p:cNvPr id="29" name="Slide Number Placeholder 28"/>
          <p:cNvSpPr>
            <a:spLocks noGrp="1"/>
          </p:cNvSpPr>
          <p:nvPr>
            <p:ph type="sldNum" sz="quarter" idx="12"/>
          </p:nvPr>
        </p:nvSpPr>
        <p:spPr>
          <a:xfrm>
            <a:off x="8667750" y="228600"/>
            <a:ext cx="908050" cy="3810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72AC53DF-4216-466D-99A7-94400E6C2A25}" type="slidenum">
              <a:rPr lang="en-US" smtClean="0"/>
              <a:pPr/>
              <a:t>‹#›</a:t>
            </a:fld>
            <a:endParaRPr 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p:transition spd="med">
    <p:pull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3816DF-213E-421B-92D3-C068DBB023D6}" type="datetime8">
              <a:rPr lang="en-US" smtClean="0">
                <a:solidFill>
                  <a:schemeClr val="tx2"/>
                </a:solidFill>
              </a:rPr>
              <a:pPr/>
              <a:t>6/17/2015 4:58 PM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AC53DF-4216-466D-99A7-94400E6C2A25}" type="slidenum">
              <a:rPr lang="en-US" sz="1200" smtClean="0">
                <a:solidFill>
                  <a:schemeClr val="tx2"/>
                </a:solidFill>
              </a:rPr>
              <a:pPr/>
              <a:t>‹#›</a:t>
            </a:fld>
            <a:endParaRPr lang="en-US"/>
          </a:p>
        </p:txBody>
      </p:sp>
    </p:spTree>
  </p:cSld>
  <p:clrMapOvr>
    <a:masterClrMapping/>
  </p:clrMapOvr>
  <p:transition spd="med">
    <p:pull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099300" y="609602"/>
            <a:ext cx="2228850" cy="5516563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95300" y="609600"/>
            <a:ext cx="6026150" cy="5516564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99300" y="6248405"/>
            <a:ext cx="2393950" cy="365125"/>
          </a:xfrm>
        </p:spPr>
        <p:txBody>
          <a:bodyPr/>
          <a:lstStyle/>
          <a:p>
            <a:fld id="{8D3816DF-213E-421B-92D3-C068DBB023D6}" type="datetime8">
              <a:rPr lang="en-US" smtClean="0">
                <a:solidFill>
                  <a:schemeClr val="tx2"/>
                </a:solidFill>
              </a:rPr>
              <a:pPr/>
              <a:t>6/17/2015 4:58 PM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95303" y="6248210"/>
            <a:ext cx="603794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Rectangle 6"/>
          <p:cNvSpPr/>
          <p:nvPr/>
        </p:nvSpPr>
        <p:spPr bwMode="white">
          <a:xfrm>
            <a:off x="6604345" y="0"/>
            <a:ext cx="346710" cy="6858000"/>
          </a:xfrm>
          <a:prstGeom prst="rect">
            <a:avLst/>
          </a:prstGeom>
          <a:solidFill>
            <a:srgbClr val="FFFFFF"/>
          </a:solidFill>
          <a:ln w="19050" cap="flat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6653875" y="609600"/>
            <a:ext cx="247650" cy="6248400"/>
          </a:xfrm>
          <a:prstGeom prst="rect">
            <a:avLst/>
          </a:prstGeom>
          <a:solidFill>
            <a:schemeClr val="accent1"/>
          </a:solidFill>
          <a:ln w="19050" cap="flat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6653875" y="0"/>
            <a:ext cx="247650" cy="533400"/>
          </a:xfrm>
          <a:prstGeom prst="rect">
            <a:avLst/>
          </a:prstGeom>
          <a:solidFill>
            <a:schemeClr val="accent2"/>
          </a:solidFill>
          <a:ln w="19050" cap="flat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 rot="5400000">
            <a:off x="6511000" y="134277"/>
            <a:ext cx="533400" cy="264849"/>
          </a:xfrm>
        </p:spPr>
        <p:txBody>
          <a:bodyPr/>
          <a:lstStyle/>
          <a:p>
            <a:fld id="{72AC53DF-4216-466D-99A7-94400E6C2A25}" type="slidenum">
              <a:rPr lang="en-US" sz="1200" smtClean="0">
                <a:solidFill>
                  <a:schemeClr val="tx2"/>
                </a:solidFill>
              </a:rPr>
              <a:pPr/>
              <a:t>‹#›</a:t>
            </a:fld>
            <a:endParaRPr lang="en-US" dirty="0"/>
          </a:p>
        </p:txBody>
      </p:sp>
    </p:spTree>
  </p:cSld>
  <p:clrMapOvr>
    <a:masterClrMapping/>
  </p:clrMapOvr>
  <p:transition spd="med">
    <p:pull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63702" y="228600"/>
            <a:ext cx="8832850" cy="990600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129108-AC8D-4212-9283-60D9E99BF07A}" type="datetime8">
              <a:rPr lang="en-US" smtClean="0"/>
              <a:pPr/>
              <a:t>6/17/2015 4:58 PM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1AD93096-5B34-4342-9326-69289CEAE4C2}" type="slidenum">
              <a:rPr lang="en-US" smtClean="0"/>
              <a:pPr/>
              <a:t>‹#›</a:t>
            </a:fld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8" name="Content Placeholder 7"/>
          <p:cNvSpPr>
            <a:spLocks noGrp="1"/>
          </p:cNvSpPr>
          <p:nvPr>
            <p:ph sz="quarter" idx="1"/>
          </p:nvPr>
        </p:nvSpPr>
        <p:spPr>
          <a:xfrm>
            <a:off x="663702" y="1600200"/>
            <a:ext cx="8832850" cy="4495800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</p:spTree>
  </p:cSld>
  <p:clrMapOvr>
    <a:masterClrMapping/>
  </p:clrMapOvr>
  <p:transition spd="med">
    <p:pull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5900" y="2743200"/>
            <a:ext cx="7716706" cy="1673225"/>
          </a:xfrm>
        </p:spPr>
        <p:txBody>
          <a:bodyPr anchor="t"/>
          <a:lstStyle>
            <a:lvl1pPr>
              <a:buNone/>
              <a:defRPr sz="2800">
                <a:solidFill>
                  <a:schemeClr val="tx2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7" name="Rectangle 6"/>
          <p:cNvSpPr/>
          <p:nvPr/>
        </p:nvSpPr>
        <p:spPr bwMode="white">
          <a:xfrm>
            <a:off x="0" y="1524000"/>
            <a:ext cx="9906000" cy="1143000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0" y="1600200"/>
            <a:ext cx="1403350" cy="990600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1485900" y="1600200"/>
            <a:ext cx="8420100" cy="990600"/>
          </a:xfrm>
          <a:prstGeom prst="rect">
            <a:avLst/>
          </a:prstGeom>
          <a:solidFill>
            <a:schemeClr val="accent1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5900" y="1600200"/>
            <a:ext cx="8255000" cy="990600"/>
          </a:xfrm>
        </p:spPr>
        <p:txBody>
          <a:bodyPr/>
          <a:lstStyle>
            <a:lvl1pPr algn="l">
              <a:buNone/>
              <a:defRPr sz="4400" b="0" cap="none">
                <a:solidFill>
                  <a:srgbClr val="FFFFFF"/>
                </a:solidFill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12" name="Date Placeholder 1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DED3D3-6235-4F4C-B439-DF277FB555A7}" type="datetime8">
              <a:rPr lang="en-US" smtClean="0"/>
              <a:pPr/>
              <a:t>6/17/2015 4:58 PM</a:t>
            </a:fld>
            <a:endParaRPr lang="en-US"/>
          </a:p>
        </p:txBody>
      </p:sp>
      <p:sp>
        <p:nvSpPr>
          <p:cNvPr id="13" name="Slide Number Placeholder 12"/>
          <p:cNvSpPr>
            <a:spLocks noGrp="1"/>
          </p:cNvSpPr>
          <p:nvPr>
            <p:ph type="sldNum" sz="quarter" idx="11"/>
          </p:nvPr>
        </p:nvSpPr>
        <p:spPr>
          <a:xfrm>
            <a:off x="0" y="1752600"/>
            <a:ext cx="1403350" cy="701676"/>
          </a:xfrm>
        </p:spPr>
        <p:txBody>
          <a:bodyPr>
            <a:noAutofit/>
          </a:bodyPr>
          <a:lstStyle>
            <a:lvl1pPr>
              <a:defRPr sz="2400">
                <a:solidFill>
                  <a:srgbClr val="FFFFFF"/>
                </a:solidFill>
              </a:defRPr>
            </a:lvl1pPr>
          </a:lstStyle>
          <a:p>
            <a:pPr algn="ctr"/>
            <a:fld id="{1AD93096-5B34-4342-9326-69289CEAE4C2}" type="slidenum">
              <a:rPr lang="en-US" smtClean="0"/>
              <a:pPr algn="ctr"/>
              <a:t>‹#›</a:t>
            </a:fld>
            <a:endParaRPr lang="en-US" sz="2400" dirty="0">
              <a:solidFill>
                <a:srgbClr val="FFFFFF"/>
              </a:solidFill>
            </a:endParaRPr>
          </a:p>
        </p:txBody>
      </p:sp>
      <p:sp>
        <p:nvSpPr>
          <p:cNvPr id="14" name="Footer Placeholder 13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  <p:transition spd="med">
    <p:pull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"/>
          </p:nvPr>
        </p:nvSpPr>
        <p:spPr>
          <a:xfrm>
            <a:off x="660400" y="1589567"/>
            <a:ext cx="4210050" cy="4572000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2"/>
          </p:nvPr>
        </p:nvSpPr>
        <p:spPr>
          <a:xfrm>
            <a:off x="5248643" y="1589567"/>
            <a:ext cx="4210050" cy="4572000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5"/>
          </p:nvPr>
        </p:nvSpPr>
        <p:spPr/>
        <p:txBody>
          <a:bodyPr rtlCol="0"/>
          <a:lstStyle/>
          <a:p>
            <a:fld id="{3B5F1E3E-4B2F-4895-B65E-28B2E64F39F6}" type="datetime8">
              <a:rPr lang="en-US" smtClean="0"/>
              <a:pPr/>
              <a:t>6/17/2015 4:58 PM</a:t>
            </a:fld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6"/>
          </p:nvPr>
        </p:nvSpPr>
        <p:spPr/>
        <p:txBody>
          <a:bodyPr rtlCol="0"/>
          <a:lstStyle/>
          <a:p>
            <a:pPr algn="ctr"/>
            <a:fld id="{1AD93096-5B34-4342-9326-69289CEAE4C2}" type="slidenum">
              <a:rPr lang="en-US" smtClean="0"/>
              <a:pPr algn="ctr"/>
              <a:t>‹#›</a:t>
            </a:fld>
            <a:endParaRPr lang="en-US"/>
          </a:p>
        </p:txBody>
      </p:sp>
      <p:sp>
        <p:nvSpPr>
          <p:cNvPr id="12" name="Footer Placeholder 11"/>
          <p:cNvSpPr>
            <a:spLocks noGrp="1"/>
          </p:cNvSpPr>
          <p:nvPr>
            <p:ph type="ftr" sz="quarter" idx="17"/>
          </p:nvPr>
        </p:nvSpPr>
        <p:spPr/>
        <p:txBody>
          <a:bodyPr rtlCol="0"/>
          <a:lstStyle/>
          <a:p>
            <a:endParaRPr lang="en-US"/>
          </a:p>
        </p:txBody>
      </p:sp>
    </p:spTree>
  </p:cSld>
  <p:clrMapOvr>
    <a:masterClrMapping/>
  </p:clrMapOvr>
  <p:transition spd="med">
    <p:pull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7850" y="273050"/>
            <a:ext cx="8832850" cy="869950"/>
          </a:xfrm>
        </p:spPr>
        <p:txBody>
          <a:bodyPr anchor="ctr"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2"/>
          </p:nvPr>
        </p:nvSpPr>
        <p:spPr>
          <a:xfrm>
            <a:off x="660400" y="2438400"/>
            <a:ext cx="4210050" cy="3581400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13" name="Content Placeholder 12"/>
          <p:cNvSpPr>
            <a:spLocks noGrp="1"/>
          </p:cNvSpPr>
          <p:nvPr>
            <p:ph sz="quarter" idx="4"/>
          </p:nvPr>
        </p:nvSpPr>
        <p:spPr>
          <a:xfrm>
            <a:off x="5200650" y="2438400"/>
            <a:ext cx="4210050" cy="3581400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10" name="Date Placeholder 9"/>
          <p:cNvSpPr>
            <a:spLocks noGrp="1"/>
          </p:cNvSpPr>
          <p:nvPr>
            <p:ph type="dt" sz="half" idx="15"/>
          </p:nvPr>
        </p:nvSpPr>
        <p:spPr/>
        <p:txBody>
          <a:bodyPr rtlCol="0"/>
          <a:lstStyle/>
          <a:p>
            <a:fld id="{63085435-8225-4333-BFFA-0096413F0D76}" type="datetime8">
              <a:rPr lang="en-US" smtClean="0"/>
              <a:pPr/>
              <a:t>6/17/2015 4:58 PM</a:t>
            </a:fld>
            <a:endParaRPr lang="en-US"/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6"/>
          </p:nvPr>
        </p:nvSpPr>
        <p:spPr/>
        <p:txBody>
          <a:bodyPr rtlCol="0"/>
          <a:lstStyle/>
          <a:p>
            <a:pPr algn="ctr"/>
            <a:fld id="{1AD93096-5B34-4342-9326-69289CEAE4C2}" type="slidenum">
              <a:rPr lang="en-US" smtClean="0"/>
              <a:pPr algn="ctr"/>
              <a:t>‹#›</a:t>
            </a:fld>
            <a:endParaRPr lang="en-US"/>
          </a:p>
        </p:txBody>
      </p:sp>
      <p:sp>
        <p:nvSpPr>
          <p:cNvPr id="14" name="Footer Placeholder 13"/>
          <p:cNvSpPr>
            <a:spLocks noGrp="1"/>
          </p:cNvSpPr>
          <p:nvPr>
            <p:ph type="ftr" sz="quarter" idx="17"/>
          </p:nvPr>
        </p:nvSpPr>
        <p:spPr/>
        <p:txBody>
          <a:bodyPr rtlCol="0"/>
          <a:lstStyle/>
          <a:p>
            <a:endParaRPr lang="en-US"/>
          </a:p>
        </p:txBody>
      </p:sp>
      <p:sp>
        <p:nvSpPr>
          <p:cNvPr id="16" name="Text Placeholder 15"/>
          <p:cNvSpPr>
            <a:spLocks noGrp="1"/>
          </p:cNvSpPr>
          <p:nvPr>
            <p:ph type="body" sz="quarter" idx="1"/>
          </p:nvPr>
        </p:nvSpPr>
        <p:spPr>
          <a:xfrm>
            <a:off x="660400" y="1752600"/>
            <a:ext cx="4210050" cy="640080"/>
          </a:xfrm>
          <a:solidFill>
            <a:schemeClr val="accent2"/>
          </a:solidFill>
        </p:spPr>
        <p:txBody>
          <a:bodyPr rtlCol="0" anchor="ctr"/>
          <a:lstStyle>
            <a:lvl1pPr marL="0" indent="0">
              <a:buFontTx/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15" name="Text Placeholder 14"/>
          <p:cNvSpPr>
            <a:spLocks noGrp="1"/>
          </p:cNvSpPr>
          <p:nvPr>
            <p:ph type="body" sz="quarter" idx="3"/>
          </p:nvPr>
        </p:nvSpPr>
        <p:spPr>
          <a:xfrm>
            <a:off x="5200650" y="1752600"/>
            <a:ext cx="4210050" cy="640080"/>
          </a:xfrm>
          <a:solidFill>
            <a:schemeClr val="accent4"/>
          </a:solidFill>
        </p:spPr>
        <p:txBody>
          <a:bodyPr rtlCol="0" anchor="ctr"/>
          <a:lstStyle>
            <a:lvl1pPr marL="0" indent="0">
              <a:buFontTx/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</p:spTree>
  </p:cSld>
  <p:clrMapOvr>
    <a:masterClrMapping/>
  </p:clrMapOvr>
  <p:transition spd="med">
    <p:pull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83C494-2A87-468C-A21B-CB14FB9ABB00}" type="datetime8">
              <a:rPr lang="en-US" smtClean="0"/>
              <a:pPr/>
              <a:t>6/17/2015 4:58 PM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1AD93096-5B34-4342-9326-69289CEAE4C2}" type="slidenum">
              <a:rPr lang="en-US" smtClean="0"/>
              <a:pPr/>
              <a:t>‹#›</a:t>
            </a:fld>
            <a:endParaRPr lang="en-US" dirty="0">
              <a:solidFill>
                <a:srgbClr val="FFFFFF"/>
              </a:solidFill>
            </a:endParaRPr>
          </a:p>
        </p:txBody>
      </p:sp>
    </p:spTree>
  </p:cSld>
  <p:clrMapOvr>
    <a:masterClrMapping/>
  </p:clrMapOvr>
  <p:transition spd="med">
    <p:pull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180FA0-5B31-4864-A2BB-719EA5A679C6}" type="datetime8">
              <a:rPr lang="en-US" smtClean="0"/>
              <a:pPr/>
              <a:t>6/17/2015 4:58 PM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0" y="6248400"/>
            <a:ext cx="577850" cy="3810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1AD93096-5B34-4342-9326-69289CEAE4C2}" type="slidenum">
              <a:rPr lang="en-US" smtClean="0"/>
              <a:pPr/>
              <a:t>‹#›</a:t>
            </a:fld>
            <a:endParaRPr 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p:transition spd="med">
    <p:pull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60400" y="273050"/>
            <a:ext cx="8750300" cy="869950"/>
          </a:xfrm>
        </p:spPr>
        <p:txBody>
          <a:bodyPr anchor="ctr"/>
          <a:lstStyle>
            <a:lvl1pPr algn="l">
              <a:buNone/>
              <a:defRPr sz="4400" b="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ECC0C8-36B8-442A-833D-B6AACE86BB77}" type="datetime8">
              <a:rPr lang="en-US" smtClean="0"/>
              <a:pPr/>
              <a:t>6/17/2015 4:58 PM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1AD93096-5B34-4342-9326-69289CEAE4C2}" type="slidenum">
              <a:rPr lang="en-US" smtClean="0"/>
              <a:pPr/>
              <a:t>‹#›</a:t>
            </a:fld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9" name="Content Placeholder 8"/>
          <p:cNvSpPr>
            <a:spLocks noGrp="1"/>
          </p:cNvSpPr>
          <p:nvPr>
            <p:ph sz="quarter" idx="1"/>
          </p:nvPr>
        </p:nvSpPr>
        <p:spPr>
          <a:xfrm>
            <a:off x="2559050" y="1752600"/>
            <a:ext cx="6934200" cy="4419600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pic>
        <p:nvPicPr>
          <p:cNvPr id="8" name="Picture 7" descr="sm_pencil.pn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63702" y="1755650"/>
            <a:ext cx="1749916" cy="2145615"/>
          </a:xfrm>
          <a:prstGeom prst="rect">
            <a:avLst/>
          </a:prstGeom>
          <a:ln w="50800" cap="sq" cmpd="dbl">
            <a:solidFill>
              <a:schemeClr val="accent2"/>
            </a:solidFill>
            <a:miter lim="800000"/>
          </a:ln>
        </p:spPr>
      </p:pic>
    </p:spTree>
  </p:cSld>
  <p:clrMapOvr>
    <a:masterClrMapping/>
  </p:clrMapOvr>
  <p:transition spd="med">
    <p:pull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33550" y="5486400"/>
            <a:ext cx="7924800" cy="685800"/>
          </a:xfrm>
        </p:spPr>
        <p:txBody>
          <a:bodyPr/>
          <a:lstStyle>
            <a:lvl1pPr marL="0" indent="0">
              <a:buFontTx/>
              <a:buNone/>
              <a:defRPr sz="1700"/>
            </a:lvl1pPr>
            <a:lvl2pPr>
              <a:buFontTx/>
              <a:buNone/>
              <a:defRPr sz="1200"/>
            </a:lvl2pPr>
            <a:lvl3pPr>
              <a:buFontTx/>
              <a:buNone/>
              <a:defRPr sz="1000"/>
            </a:lvl3pPr>
            <a:lvl4pPr>
              <a:buFontTx/>
              <a:buNone/>
              <a:defRPr sz="900"/>
            </a:lvl4pPr>
            <a:lvl5pPr>
              <a:buFontTx/>
              <a:buNone/>
              <a:defRPr sz="900"/>
            </a:lvl5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8" name="Rectangle 7"/>
          <p:cNvSpPr/>
          <p:nvPr/>
        </p:nvSpPr>
        <p:spPr bwMode="white">
          <a:xfrm>
            <a:off x="-9906" y="4572000"/>
            <a:ext cx="9906000" cy="886968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-9906" y="4663440"/>
            <a:ext cx="1584960" cy="713232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1674114" y="4654296"/>
            <a:ext cx="8231886" cy="713232"/>
          </a:xfrm>
          <a:prstGeom prst="rect">
            <a:avLst/>
          </a:prstGeom>
          <a:solidFill>
            <a:schemeClr val="accent1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33550" y="4648200"/>
            <a:ext cx="7924800" cy="685800"/>
          </a:xfrm>
        </p:spPr>
        <p:txBody>
          <a:bodyPr anchor="ctr"/>
          <a:lstStyle>
            <a:lvl1pPr algn="l">
              <a:buNone/>
              <a:defRPr sz="2800" b="0">
                <a:solidFill>
                  <a:srgbClr val="FFFFFF"/>
                </a:solidFill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11" name="Rectangle 10"/>
          <p:cNvSpPr/>
          <p:nvPr/>
        </p:nvSpPr>
        <p:spPr bwMode="white">
          <a:xfrm>
            <a:off x="1568450" y="0"/>
            <a:ext cx="108966" cy="6867144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/>
          </a:p>
        </p:txBody>
      </p:sp>
      <p:sp>
        <p:nvSpPr>
          <p:cNvPr id="12" name="Date Placeholder 11"/>
          <p:cNvSpPr>
            <a:spLocks noGrp="1"/>
          </p:cNvSpPr>
          <p:nvPr>
            <p:ph type="dt" sz="half" idx="10"/>
          </p:nvPr>
        </p:nvSpPr>
        <p:spPr>
          <a:xfrm>
            <a:off x="6769100" y="6248403"/>
            <a:ext cx="2889250" cy="365125"/>
          </a:xfrm>
        </p:spPr>
        <p:txBody>
          <a:bodyPr rtlCol="0"/>
          <a:lstStyle/>
          <a:p>
            <a:fld id="{51E20EC5-AC53-4169-941E-EDF10CD23748}" type="datetime8">
              <a:rPr lang="en-US" smtClean="0"/>
              <a:pPr/>
              <a:t>6/17/2015 4:58 PM</a:t>
            </a:fld>
            <a:endParaRPr lang="en-US"/>
          </a:p>
        </p:txBody>
      </p:sp>
      <p:sp>
        <p:nvSpPr>
          <p:cNvPr id="13" name="Slide Number Placeholder 12"/>
          <p:cNvSpPr>
            <a:spLocks noGrp="1"/>
          </p:cNvSpPr>
          <p:nvPr>
            <p:ph type="sldNum" sz="quarter" idx="11"/>
          </p:nvPr>
        </p:nvSpPr>
        <p:spPr>
          <a:xfrm>
            <a:off x="0" y="4667249"/>
            <a:ext cx="1568450" cy="663578"/>
          </a:xfrm>
        </p:spPr>
        <p:txBody>
          <a:bodyPr rtlCol="0"/>
          <a:lstStyle>
            <a:lvl1pPr>
              <a:defRPr sz="2800"/>
            </a:lvl1pPr>
          </a:lstStyle>
          <a:p>
            <a:pPr algn="ctr"/>
            <a:fld id="{1AD93096-5B34-4342-9326-69289CEAE4C2}" type="slidenum">
              <a:rPr lang="en-US" smtClean="0"/>
              <a:pPr algn="ctr"/>
              <a:t>‹#›</a:t>
            </a:fld>
            <a:endParaRPr lang="en-US" sz="2800" dirty="0"/>
          </a:p>
        </p:txBody>
      </p:sp>
      <p:sp>
        <p:nvSpPr>
          <p:cNvPr id="14" name="Footer Placeholder 13"/>
          <p:cNvSpPr>
            <a:spLocks noGrp="1"/>
          </p:cNvSpPr>
          <p:nvPr>
            <p:ph type="ftr" sz="quarter" idx="12"/>
          </p:nvPr>
        </p:nvSpPr>
        <p:spPr>
          <a:xfrm>
            <a:off x="1733550" y="6248209"/>
            <a:ext cx="4953000" cy="365125"/>
          </a:xfrm>
        </p:spPr>
        <p:txBody>
          <a:bodyPr rtlCol="0"/>
          <a:lstStyle/>
          <a:p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690624" y="0"/>
            <a:ext cx="8215376" cy="4568952"/>
          </a:xfrm>
          <a:solidFill>
            <a:schemeClr val="accent1">
              <a:tint val="40000"/>
            </a:schemeClr>
          </a:solidFill>
          <a:ln>
            <a:noFill/>
          </a:ln>
        </p:spPr>
        <p:txBody>
          <a:bodyPr/>
          <a:lstStyle>
            <a:lvl1pPr marL="0" indent="0">
              <a:buNone/>
              <a:defRPr sz="3200"/>
            </a:lvl1pPr>
          </a:lstStyle>
          <a:p>
            <a:r>
              <a:rPr lang="zh-CN" altLang="en-US" smtClean="0"/>
              <a:t>单击图标添加图片</a:t>
            </a:r>
            <a:endParaRPr lang="en-US" dirty="0"/>
          </a:p>
        </p:txBody>
      </p:sp>
    </p:spTree>
  </p:cSld>
  <p:clrMapOvr>
    <a:masterClrMapping/>
  </p:clrMapOvr>
  <p:transition spd="med">
    <p:pull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itle Placeholder 21"/>
          <p:cNvSpPr>
            <a:spLocks noGrp="1"/>
          </p:cNvSpPr>
          <p:nvPr>
            <p:ph type="title"/>
          </p:nvPr>
        </p:nvSpPr>
        <p:spPr>
          <a:xfrm>
            <a:off x="660400" y="228600"/>
            <a:ext cx="8832850" cy="990600"/>
          </a:xfrm>
          <a:prstGeom prst="rect">
            <a:avLst/>
          </a:prstGeom>
        </p:spPr>
        <p:txBody>
          <a:bodyPr vert="horz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13" name="Text Placeholder 12"/>
          <p:cNvSpPr>
            <a:spLocks noGrp="1"/>
          </p:cNvSpPr>
          <p:nvPr>
            <p:ph type="body" idx="1"/>
          </p:nvPr>
        </p:nvSpPr>
        <p:spPr>
          <a:xfrm>
            <a:off x="663702" y="1600200"/>
            <a:ext cx="8832850" cy="4526280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14" name="Date Placeholder 13"/>
          <p:cNvSpPr>
            <a:spLocks noGrp="1"/>
          </p:cNvSpPr>
          <p:nvPr>
            <p:ph type="dt" sz="half" idx="2"/>
          </p:nvPr>
        </p:nvSpPr>
        <p:spPr>
          <a:xfrm>
            <a:off x="6604000" y="6248403"/>
            <a:ext cx="2889250" cy="365125"/>
          </a:xfrm>
          <a:prstGeom prst="rect">
            <a:avLst/>
          </a:prstGeom>
        </p:spPr>
        <p:txBody>
          <a:bodyPr vert="horz" anchor="ctr" anchorCtr="0"/>
          <a:lstStyle>
            <a:lvl1pPr algn="l">
              <a:defRPr sz="1400">
                <a:solidFill>
                  <a:schemeClr val="tx2"/>
                </a:solidFill>
              </a:defRPr>
            </a:lvl1pPr>
          </a:lstStyle>
          <a:p>
            <a:fld id="{8D3816DF-213E-421B-92D3-C068DBB023D6}" type="datetime8">
              <a:rPr lang="en-US" smtClean="0">
                <a:solidFill>
                  <a:schemeClr val="tx2"/>
                </a:solidFill>
              </a:rPr>
              <a:pPr/>
              <a:t>6/17/2015 4:58 PM</a:t>
            </a:fld>
            <a:endParaRPr lang="en-US" sz="1400" dirty="0">
              <a:solidFill>
                <a:schemeClr val="tx2"/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3"/>
          </p:nvPr>
        </p:nvSpPr>
        <p:spPr>
          <a:xfrm>
            <a:off x="660402" y="6248209"/>
            <a:ext cx="5872840" cy="365125"/>
          </a:xfrm>
          <a:prstGeom prst="rect">
            <a:avLst/>
          </a:prstGeom>
        </p:spPr>
        <p:txBody>
          <a:bodyPr vert="horz" anchor="ctr"/>
          <a:lstStyle>
            <a:lvl1pPr algn="r">
              <a:defRPr sz="1400">
                <a:solidFill>
                  <a:schemeClr val="tx2"/>
                </a:solidFill>
              </a:defRPr>
            </a:lvl1pPr>
          </a:lstStyle>
          <a:p>
            <a:pPr algn="r"/>
            <a:endParaRPr lang="en-US" sz="1400" dirty="0">
              <a:solidFill>
                <a:schemeClr val="tx2"/>
              </a:solidFill>
            </a:endParaRPr>
          </a:p>
        </p:txBody>
      </p:sp>
      <p:sp>
        <p:nvSpPr>
          <p:cNvPr id="7" name="Rectangle 6"/>
          <p:cNvSpPr/>
          <p:nvPr/>
        </p:nvSpPr>
        <p:spPr bwMode="white">
          <a:xfrm>
            <a:off x="0" y="1234440"/>
            <a:ext cx="9906000" cy="320040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0" y="1280160"/>
            <a:ext cx="577850" cy="228600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639762" y="1280160"/>
            <a:ext cx="9266238" cy="228600"/>
          </a:xfrm>
          <a:prstGeom prst="rect">
            <a:avLst/>
          </a:prstGeom>
          <a:solidFill>
            <a:schemeClr val="accent1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/>
          </a:p>
        </p:txBody>
      </p:sp>
      <p:sp>
        <p:nvSpPr>
          <p:cNvPr id="23" name="Slide Number Placeholder 22"/>
          <p:cNvSpPr>
            <a:spLocks noGrp="1"/>
          </p:cNvSpPr>
          <p:nvPr>
            <p:ph type="sldNum" sz="quarter" idx="4"/>
          </p:nvPr>
        </p:nvSpPr>
        <p:spPr>
          <a:xfrm>
            <a:off x="0" y="1272222"/>
            <a:ext cx="577850" cy="244476"/>
          </a:xfrm>
          <a:prstGeom prst="rect">
            <a:avLst/>
          </a:prstGeom>
        </p:spPr>
        <p:txBody>
          <a:bodyPr vert="horz" anchor="ctr" anchorCtr="0">
            <a:normAutofit/>
          </a:bodyPr>
          <a:lstStyle>
            <a:lvl1pPr algn="ctr">
              <a:defRPr sz="1400" b="1">
                <a:solidFill>
                  <a:srgbClr val="FFFFFF"/>
                </a:solidFill>
              </a:defRPr>
            </a:lvl1pPr>
          </a:lstStyle>
          <a:p>
            <a:pPr algn="ctr"/>
            <a:fld id="{72AC53DF-4216-466D-99A7-94400E6C2A25}" type="slidenum">
              <a:rPr lang="en-US" sz="1200" smtClean="0">
                <a:solidFill>
                  <a:schemeClr val="tx2"/>
                </a:solidFill>
              </a:rPr>
              <a:pPr algn="ctr"/>
              <a:t>‹#›</a:t>
            </a:fld>
            <a:endParaRPr lang="en-US" sz="1400" b="1" dirty="0">
              <a:solidFill>
                <a:srgbClr val="FFFFFF"/>
              </a:solidFill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95" r:id="rId1"/>
    <p:sldLayoutId id="2147483696" r:id="rId2"/>
    <p:sldLayoutId id="2147483697" r:id="rId3"/>
    <p:sldLayoutId id="2147483698" r:id="rId4"/>
    <p:sldLayoutId id="2147483699" r:id="rId5"/>
    <p:sldLayoutId id="2147483700" r:id="rId6"/>
    <p:sldLayoutId id="2147483701" r:id="rId7"/>
    <p:sldLayoutId id="2147483702" r:id="rId8"/>
    <p:sldLayoutId id="2147483703" r:id="rId9"/>
    <p:sldLayoutId id="2147483704" r:id="rId10"/>
    <p:sldLayoutId id="2147483705" r:id="rId11"/>
  </p:sldLayoutIdLst>
  <p:transition spd="med">
    <p:pull/>
  </p:transition>
  <p:txStyles>
    <p:titleStyle>
      <a:lvl1pPr algn="l" rtl="0" eaLnBrk="1" latinLnBrk="0" hangingPunct="1">
        <a:spcBef>
          <a:spcPct val="0"/>
        </a:spcBef>
        <a:buNone/>
        <a:defRPr sz="44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20040" indent="-320040" algn="l" rtl="0" eaLnBrk="1" latinLnBrk="0" hangingPunct="1">
        <a:spcBef>
          <a:spcPts val="700"/>
        </a:spcBef>
        <a:buClr>
          <a:schemeClr val="accent2"/>
        </a:buClr>
        <a:buSzPct val="60000"/>
        <a:buFont typeface="Wingdings"/>
        <a:buChar char=""/>
        <a:defRPr sz="2900" kern="1200">
          <a:solidFill>
            <a:schemeClr val="tx1"/>
          </a:solidFill>
          <a:latin typeface="+mn-lt"/>
          <a:ea typeface="+mn-ea"/>
          <a:cs typeface="+mn-cs"/>
        </a:defRPr>
      </a:lvl1pPr>
      <a:lvl2pPr marL="640080" indent="-274320" algn="l" rtl="0" eaLnBrk="1" latinLnBrk="0" hangingPunct="1">
        <a:spcBef>
          <a:spcPts val="550"/>
        </a:spcBef>
        <a:buClr>
          <a:schemeClr val="accent1"/>
        </a:buClr>
        <a:buSzPct val="70000"/>
        <a:buFont typeface="Wingdings 2"/>
        <a:buChar char=""/>
        <a:defRPr sz="26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indent="-228600" algn="l" rtl="0" eaLnBrk="1" latinLnBrk="0" hangingPunct="1">
        <a:spcBef>
          <a:spcPts val="500"/>
        </a:spcBef>
        <a:buClr>
          <a:schemeClr val="accent2"/>
        </a:buClr>
        <a:buSzPct val="75000"/>
        <a:buFont typeface="Wingdings"/>
        <a:buChar char=""/>
        <a:defRPr sz="23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indent="-228600" algn="l" rtl="0" eaLnBrk="1" latinLnBrk="0" hangingPunct="1">
        <a:spcBef>
          <a:spcPts val="400"/>
        </a:spcBef>
        <a:buClr>
          <a:schemeClr val="accent3"/>
        </a:buClr>
        <a:buSzPct val="75000"/>
        <a:buFont typeface="Wingdings"/>
        <a:buChar char="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indent="-228600" algn="l" rtl="0" eaLnBrk="1" latinLnBrk="0" hangingPunct="1">
        <a:spcBef>
          <a:spcPts val="400"/>
        </a:spcBef>
        <a:buClr>
          <a:schemeClr val="accent4"/>
        </a:buClr>
        <a:buSzPct val="65000"/>
        <a:buFont typeface="Wingdings"/>
        <a:buChar char="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103120" indent="-228600" algn="l" rtl="0" eaLnBrk="1" latinLnBrk="0" hangingPunct="1">
        <a:spcBef>
          <a:spcPct val="20000"/>
        </a:spcBef>
        <a:buClr>
          <a:schemeClr val="accent1"/>
        </a:buClr>
        <a:buFont typeface="Wingdings"/>
        <a:buChar char="§"/>
        <a:defRPr sz="1800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2377440" indent="-228600" algn="l" rtl="0" eaLnBrk="1" latinLnBrk="0" hangingPunct="1">
        <a:spcBef>
          <a:spcPct val="20000"/>
        </a:spcBef>
        <a:buClr>
          <a:schemeClr val="accent2"/>
        </a:buClr>
        <a:buFont typeface="Wingdings"/>
        <a:buChar char="§"/>
        <a:defRPr sz="1800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2651760" indent="-228600" algn="l" rtl="0" eaLnBrk="1" latinLnBrk="0" hangingPunct="1">
        <a:spcBef>
          <a:spcPct val="20000"/>
        </a:spcBef>
        <a:buClr>
          <a:schemeClr val="accent3"/>
        </a:buClr>
        <a:buFont typeface="Wingdings"/>
        <a:buChar char="§"/>
        <a:defRPr sz="18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2926080" indent="-228600" algn="l" rtl="0" eaLnBrk="1" latinLnBrk="0" hangingPunct="1">
        <a:spcBef>
          <a:spcPct val="20000"/>
        </a:spcBef>
        <a:buClr>
          <a:schemeClr val="accent4"/>
        </a:buClr>
        <a:buFont typeface="Wingdings"/>
        <a:buChar char="§"/>
        <a:defRPr sz="18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hangingPunct="1">
        <a:defRPr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hangingPunct="1">
        <a:defRPr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hangingPunct="1">
        <a:defRPr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hangingPunct="1">
        <a:defRPr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hangingPunct="1">
        <a:defRPr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hangingPunct="1">
        <a:defRPr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hangingPunct="1">
        <a:defRPr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hangingPunct="1">
        <a:defRPr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hangingPunct="1">
        <a:defRPr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wmv"/><Relationship Id="rId1" Type="http://schemas.microsoft.com/office/2007/relationships/media" Target="../media/media1.wmv"/><Relationship Id="rId4" Type="http://schemas.openxmlformats.org/officeDocument/2006/relationships/image" Target="../media/image7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zh-CN" altLang="en-US" dirty="0">
                <a:solidFill>
                  <a:srgbClr val="3891A7">
                    <a:lumMod val="75000"/>
                  </a:srgbClr>
                </a:solidFill>
                <a:ea typeface="宋体" pitchFamily="2" charset="-122"/>
              </a:rPr>
              <a:t>足球训练监控软件系统的设计与开发</a:t>
            </a:r>
            <a:r>
              <a:rPr lang="zh-CN" altLang="en-US" sz="3600" dirty="0">
                <a:solidFill>
                  <a:srgbClr val="3891A7">
                    <a:lumMod val="75000"/>
                  </a:srgbClr>
                </a:solidFill>
                <a:ea typeface="宋体" pitchFamily="2" charset="-122"/>
              </a:rPr>
              <a:t/>
            </a:r>
            <a:br>
              <a:rPr lang="zh-CN" altLang="en-US" sz="3600" dirty="0">
                <a:solidFill>
                  <a:srgbClr val="3891A7">
                    <a:lumMod val="75000"/>
                  </a:srgbClr>
                </a:solidFill>
                <a:ea typeface="宋体" pitchFamily="2" charset="-122"/>
              </a:rPr>
            </a:br>
            <a:r>
              <a:rPr lang="zh-CN" altLang="en-US" sz="3600" dirty="0">
                <a:solidFill>
                  <a:srgbClr val="3891A7">
                    <a:lumMod val="75000"/>
                  </a:srgbClr>
                </a:solidFill>
                <a:ea typeface="宋体" pitchFamily="2" charset="-122"/>
              </a:rPr>
              <a:t>终期</a:t>
            </a:r>
            <a:r>
              <a:rPr lang="zh-CN" altLang="en-US" sz="3600" dirty="0" smtClean="0">
                <a:solidFill>
                  <a:srgbClr val="3891A7">
                    <a:lumMod val="75000"/>
                  </a:srgbClr>
                </a:solidFill>
                <a:ea typeface="宋体" pitchFamily="2" charset="-122"/>
              </a:rPr>
              <a:t>汇报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lvl="0">
              <a:lnSpc>
                <a:spcPts val="1800"/>
              </a:lnSpc>
              <a:buClr>
                <a:srgbClr val="FEB80A"/>
              </a:buClr>
            </a:pPr>
            <a:r>
              <a:rPr lang="zh-CN" altLang="en-US" sz="2400" dirty="0">
                <a:ea typeface="宋体" pitchFamily="2" charset="-122"/>
              </a:rPr>
              <a:t>计</a:t>
            </a:r>
            <a:r>
              <a:rPr lang="en-US" altLang="zh-CN" sz="2400" dirty="0">
                <a:ea typeface="宋体" pitchFamily="2" charset="-122"/>
              </a:rPr>
              <a:t>13</a:t>
            </a:r>
            <a:r>
              <a:rPr lang="zh-CN" altLang="en-US" sz="2400" dirty="0">
                <a:ea typeface="宋体" pitchFamily="2" charset="-122"/>
              </a:rPr>
              <a:t>班    许建林    </a:t>
            </a:r>
            <a:r>
              <a:rPr lang="en-US" altLang="zh-CN" sz="2400" dirty="0">
                <a:ea typeface="宋体" pitchFamily="2" charset="-122"/>
              </a:rPr>
              <a:t>2011011238</a:t>
            </a:r>
          </a:p>
          <a:p>
            <a:pPr lvl="0">
              <a:lnSpc>
                <a:spcPts val="1800"/>
              </a:lnSpc>
              <a:buClr>
                <a:srgbClr val="FEB80A"/>
              </a:buClr>
            </a:pPr>
            <a:r>
              <a:rPr lang="zh-CN" altLang="en-US" sz="2400" dirty="0">
                <a:ea typeface="宋体" pitchFamily="2" charset="-122"/>
              </a:rPr>
              <a:t>指导老师：许斌</a:t>
            </a:r>
          </a:p>
        </p:txBody>
      </p:sp>
    </p:spTree>
    <p:extLst>
      <p:ext uri="{BB962C8B-B14F-4D97-AF65-F5344CB8AC3E}">
        <p14:creationId xmlns:p14="http://schemas.microsoft.com/office/powerpoint/2010/main" val="1960158889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spcBef>
                <a:spcPts val="0"/>
              </a:spcBef>
            </a:pPr>
            <a:r>
              <a:rPr lang="zh-CN" altLang="en-US" dirty="0">
                <a:solidFill>
                  <a:srgbClr val="4F271C"/>
                </a:solidFill>
                <a:ea typeface="宋体" pitchFamily="2" charset="-122"/>
              </a:rPr>
              <a:t>手机模拟实验（</a:t>
            </a:r>
            <a:r>
              <a:rPr lang="zh-CN" altLang="en-US" sz="4400" b="0" i="0" dirty="0" smtClean="0">
                <a:solidFill>
                  <a:srgbClr val="4F271C"/>
                </a:solidFill>
                <a:latin typeface="Tw Cen MT"/>
                <a:ea typeface="宋体" pitchFamily="2" charset="-122"/>
                <a:cs typeface="+mj-cs"/>
              </a:rPr>
              <a:t>续）</a:t>
            </a:r>
            <a:endParaRPr lang="zh-CN" altLang="en-US" sz="4400" b="0" i="0" dirty="0">
              <a:solidFill>
                <a:srgbClr val="4F271C"/>
              </a:solidFill>
              <a:latin typeface="Tw Cen MT"/>
              <a:ea typeface="宋体" pitchFamily="2" charset="-122"/>
              <a:cs typeface="+mj-cs"/>
            </a:endParaRPr>
          </a:p>
        </p:txBody>
      </p:sp>
      <p:sp>
        <p:nvSpPr>
          <p:cNvPr id="3" name="Rectangle 2"/>
          <p:cNvSpPr>
            <a:spLocks noGrp="1"/>
          </p:cNvSpPr>
          <p:nvPr>
            <p:ph sz="quarter" idx="1"/>
          </p:nvPr>
        </p:nvSpPr>
        <p:spPr>
          <a:xfrm>
            <a:off x="660400" y="1752600"/>
            <a:ext cx="8541072" cy="4572000"/>
          </a:xfrm>
          <a:ln w="19050" cmpd="dbl">
            <a:solidFill>
              <a:schemeClr val="accent2">
                <a:lumMod val="75000"/>
              </a:schemeClr>
            </a:solidFill>
          </a:ln>
        </p:spPr>
        <p:txBody>
          <a:bodyPr>
            <a:normAutofit/>
          </a:bodyPr>
          <a:lstStyle/>
          <a:p>
            <a:pPr>
              <a:buClr>
                <a:srgbClr val="FEB80A"/>
              </a:buClr>
              <a:buFont typeface="Wingdings"/>
              <a:buChar char="Ø"/>
            </a:pPr>
            <a:r>
              <a:rPr lang="en-US" altLang="zh-CN" dirty="0">
                <a:ea typeface="宋体" pitchFamily="2" charset="-122"/>
              </a:rPr>
              <a:t>Base line</a:t>
            </a:r>
            <a:r>
              <a:rPr lang="zh-CN" altLang="en-US" dirty="0">
                <a:ea typeface="宋体" pitchFamily="2" charset="-122"/>
              </a:rPr>
              <a:t>： </a:t>
            </a:r>
            <a:r>
              <a:rPr lang="zh-CN" altLang="en-US" dirty="0" smtClean="0">
                <a:ea typeface="宋体" pitchFamily="2" charset="-122"/>
              </a:rPr>
              <a:t>运动距离计算</a:t>
            </a:r>
            <a:endParaRPr lang="en-US" altLang="zh-CN" dirty="0" smtClean="0">
              <a:ea typeface="宋体" pitchFamily="2" charset="-122"/>
            </a:endParaRPr>
          </a:p>
        </p:txBody>
      </p:sp>
      <p:graphicFrame>
        <p:nvGraphicFramePr>
          <p:cNvPr id="5" name="表格 4"/>
          <p:cNvGraphicFramePr>
            <a:graphicFrameLocks noGrp="1"/>
          </p:cNvGraphicFramePr>
          <p:nvPr>
            <p:extLst/>
          </p:nvPr>
        </p:nvGraphicFramePr>
        <p:xfrm>
          <a:off x="992560" y="2636912"/>
          <a:ext cx="7848872" cy="2592288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2677472"/>
                <a:gridCol w="1878015"/>
                <a:gridCol w="1743668"/>
                <a:gridCol w="1549717"/>
              </a:tblGrid>
              <a:tr h="648375">
                <a:tc>
                  <a:txBody>
                    <a:bodyPr/>
                    <a:lstStyle/>
                    <a:p>
                      <a:pPr algn="ctr">
                        <a:lnSpc>
                          <a:spcPct val="167000"/>
                        </a:lnSpc>
                        <a:spcAft>
                          <a:spcPts val="0"/>
                        </a:spcAft>
                      </a:pPr>
                      <a:r>
                        <a:rPr lang="zh-CN" sz="1800" kern="0">
                          <a:effectLst/>
                        </a:rPr>
                        <a:t>轨迹编号</a:t>
                      </a:r>
                      <a:endParaRPr lang="zh-CN" sz="18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67000"/>
                        </a:lnSpc>
                        <a:spcAft>
                          <a:spcPts val="0"/>
                        </a:spcAft>
                      </a:pPr>
                      <a:r>
                        <a:rPr lang="zh-CN" sz="1800" kern="0">
                          <a:effectLst/>
                        </a:rPr>
                        <a:t>轨迹</a:t>
                      </a:r>
                      <a:r>
                        <a:rPr lang="en-US" sz="1800" kern="0">
                          <a:effectLst/>
                        </a:rPr>
                        <a:t>a</a:t>
                      </a:r>
                      <a:endParaRPr lang="zh-CN" sz="18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67000"/>
                        </a:lnSpc>
                        <a:spcAft>
                          <a:spcPts val="0"/>
                        </a:spcAft>
                      </a:pPr>
                      <a:r>
                        <a:rPr lang="zh-CN" sz="1800" kern="0">
                          <a:effectLst/>
                        </a:rPr>
                        <a:t>轨迹</a:t>
                      </a:r>
                      <a:r>
                        <a:rPr lang="en-US" sz="1800" kern="0">
                          <a:effectLst/>
                        </a:rPr>
                        <a:t>b</a:t>
                      </a:r>
                      <a:endParaRPr lang="zh-CN" sz="18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67000"/>
                        </a:lnSpc>
                        <a:spcAft>
                          <a:spcPts val="0"/>
                        </a:spcAft>
                      </a:pPr>
                      <a:r>
                        <a:rPr lang="zh-CN" sz="1800" kern="0">
                          <a:effectLst/>
                        </a:rPr>
                        <a:t>轨迹</a:t>
                      </a:r>
                      <a:r>
                        <a:rPr lang="en-US" sz="1800" kern="0">
                          <a:effectLst/>
                        </a:rPr>
                        <a:t>c</a:t>
                      </a:r>
                      <a:endParaRPr lang="zh-CN" sz="18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647769">
                <a:tc>
                  <a:txBody>
                    <a:bodyPr/>
                    <a:lstStyle/>
                    <a:p>
                      <a:pPr algn="ctr">
                        <a:lnSpc>
                          <a:spcPct val="167000"/>
                        </a:lnSpc>
                        <a:spcAft>
                          <a:spcPts val="0"/>
                        </a:spcAft>
                      </a:pPr>
                      <a:r>
                        <a:rPr lang="zh-CN" sz="1800" kern="0">
                          <a:effectLst/>
                        </a:rPr>
                        <a:t>实际轨迹长度</a:t>
                      </a:r>
                      <a:r>
                        <a:rPr lang="en-US" sz="1800" kern="0">
                          <a:effectLst/>
                        </a:rPr>
                        <a:t>(m)</a:t>
                      </a:r>
                      <a:endParaRPr lang="zh-CN" sz="18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67000"/>
                        </a:lnSpc>
                        <a:spcAft>
                          <a:spcPts val="0"/>
                        </a:spcAft>
                      </a:pPr>
                      <a:r>
                        <a:rPr lang="en-US" sz="1800" kern="0" dirty="0">
                          <a:effectLst/>
                        </a:rPr>
                        <a:t>558</a:t>
                      </a:r>
                      <a:endParaRPr lang="zh-CN" sz="180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67000"/>
                        </a:lnSpc>
                        <a:spcAft>
                          <a:spcPts val="0"/>
                        </a:spcAft>
                      </a:pPr>
                      <a:r>
                        <a:rPr lang="en-US" sz="1800" kern="0">
                          <a:effectLst/>
                        </a:rPr>
                        <a:t>784</a:t>
                      </a:r>
                      <a:endParaRPr lang="zh-CN" sz="18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67000"/>
                        </a:lnSpc>
                        <a:spcAft>
                          <a:spcPts val="0"/>
                        </a:spcAft>
                      </a:pPr>
                      <a:r>
                        <a:rPr lang="en-US" sz="1800" kern="0">
                          <a:effectLst/>
                        </a:rPr>
                        <a:t>375</a:t>
                      </a:r>
                      <a:endParaRPr lang="zh-CN" sz="18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647769">
                <a:tc>
                  <a:txBody>
                    <a:bodyPr/>
                    <a:lstStyle/>
                    <a:p>
                      <a:pPr algn="ctr">
                        <a:lnSpc>
                          <a:spcPct val="167000"/>
                        </a:lnSpc>
                        <a:spcAft>
                          <a:spcPts val="0"/>
                        </a:spcAft>
                      </a:pPr>
                      <a:r>
                        <a:rPr lang="zh-CN" sz="1800" kern="0">
                          <a:effectLst/>
                        </a:rPr>
                        <a:t>计算轨迹长度</a:t>
                      </a:r>
                      <a:r>
                        <a:rPr lang="en-US" sz="1800" kern="0">
                          <a:effectLst/>
                        </a:rPr>
                        <a:t>(m)</a:t>
                      </a:r>
                      <a:endParaRPr lang="zh-CN" sz="18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67000"/>
                        </a:lnSpc>
                        <a:spcAft>
                          <a:spcPts val="0"/>
                        </a:spcAft>
                      </a:pPr>
                      <a:r>
                        <a:rPr lang="en-US" sz="1800" kern="0">
                          <a:effectLst/>
                        </a:rPr>
                        <a:t>600</a:t>
                      </a:r>
                      <a:endParaRPr lang="zh-CN" sz="18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67000"/>
                        </a:lnSpc>
                        <a:spcAft>
                          <a:spcPts val="0"/>
                        </a:spcAft>
                      </a:pPr>
                      <a:r>
                        <a:rPr lang="en-US" sz="1800" kern="0">
                          <a:effectLst/>
                        </a:rPr>
                        <a:t>766</a:t>
                      </a:r>
                      <a:endParaRPr lang="zh-CN" sz="18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67000"/>
                        </a:lnSpc>
                        <a:spcAft>
                          <a:spcPts val="0"/>
                        </a:spcAft>
                      </a:pPr>
                      <a:r>
                        <a:rPr lang="en-US" sz="1800" kern="0">
                          <a:effectLst/>
                        </a:rPr>
                        <a:t>396</a:t>
                      </a:r>
                      <a:endParaRPr lang="zh-CN" sz="18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648375">
                <a:tc>
                  <a:txBody>
                    <a:bodyPr/>
                    <a:lstStyle/>
                    <a:p>
                      <a:pPr algn="ctr">
                        <a:lnSpc>
                          <a:spcPct val="167000"/>
                        </a:lnSpc>
                        <a:spcAft>
                          <a:spcPts val="0"/>
                        </a:spcAft>
                      </a:pPr>
                      <a:r>
                        <a:rPr lang="zh-CN" sz="1800" kern="0">
                          <a:effectLst/>
                        </a:rPr>
                        <a:t>相对误差</a:t>
                      </a:r>
                      <a:endParaRPr lang="zh-CN" sz="18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67000"/>
                        </a:lnSpc>
                        <a:spcAft>
                          <a:spcPts val="0"/>
                        </a:spcAft>
                      </a:pPr>
                      <a:r>
                        <a:rPr lang="en-US" sz="1800" kern="0">
                          <a:effectLst/>
                        </a:rPr>
                        <a:t>7.5%</a:t>
                      </a:r>
                      <a:endParaRPr lang="zh-CN" sz="18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67000"/>
                        </a:lnSpc>
                        <a:spcAft>
                          <a:spcPts val="0"/>
                        </a:spcAft>
                      </a:pPr>
                      <a:r>
                        <a:rPr lang="en-US" sz="1800" kern="0">
                          <a:effectLst/>
                        </a:rPr>
                        <a:t>2.3%</a:t>
                      </a:r>
                      <a:endParaRPr lang="zh-CN" sz="18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67000"/>
                        </a:lnSpc>
                        <a:spcAft>
                          <a:spcPts val="0"/>
                        </a:spcAft>
                      </a:pPr>
                      <a:r>
                        <a:rPr lang="en-US" sz="1800" kern="0" dirty="0">
                          <a:effectLst/>
                        </a:rPr>
                        <a:t>5.6%</a:t>
                      </a:r>
                      <a:endParaRPr lang="zh-CN" sz="180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506019147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spcBef>
                <a:spcPts val="0"/>
              </a:spcBef>
            </a:pPr>
            <a:r>
              <a:rPr lang="zh-CN" altLang="en-US" dirty="0">
                <a:solidFill>
                  <a:srgbClr val="4F271C"/>
                </a:solidFill>
                <a:ea typeface="宋体" pitchFamily="2" charset="-122"/>
              </a:rPr>
              <a:t>手机模拟实验（</a:t>
            </a:r>
            <a:r>
              <a:rPr lang="zh-CN" altLang="en-US" sz="4400" b="0" i="0" dirty="0" smtClean="0">
                <a:solidFill>
                  <a:srgbClr val="4F271C"/>
                </a:solidFill>
                <a:latin typeface="Tw Cen MT"/>
                <a:ea typeface="宋体" pitchFamily="2" charset="-122"/>
                <a:cs typeface="+mj-cs"/>
              </a:rPr>
              <a:t>续）</a:t>
            </a:r>
            <a:endParaRPr lang="zh-CN" altLang="en-US" sz="4400" b="0" i="0" dirty="0">
              <a:solidFill>
                <a:srgbClr val="4F271C"/>
              </a:solidFill>
              <a:latin typeface="Tw Cen MT"/>
              <a:ea typeface="宋体" pitchFamily="2" charset="-122"/>
              <a:cs typeface="+mj-cs"/>
            </a:endParaRPr>
          </a:p>
        </p:txBody>
      </p:sp>
      <p:sp>
        <p:nvSpPr>
          <p:cNvPr id="3" name="Rectangle 2"/>
          <p:cNvSpPr>
            <a:spLocks noGrp="1"/>
          </p:cNvSpPr>
          <p:nvPr>
            <p:ph sz="quarter" idx="1"/>
          </p:nvPr>
        </p:nvSpPr>
        <p:spPr>
          <a:xfrm>
            <a:off x="660400" y="1752600"/>
            <a:ext cx="8541072" cy="4572000"/>
          </a:xfrm>
          <a:ln w="19050" cmpd="dbl">
            <a:solidFill>
              <a:schemeClr val="accent2">
                <a:lumMod val="75000"/>
              </a:schemeClr>
            </a:solidFill>
          </a:ln>
        </p:spPr>
        <p:txBody>
          <a:bodyPr>
            <a:normAutofit/>
          </a:bodyPr>
          <a:lstStyle/>
          <a:p>
            <a:pPr>
              <a:buClr>
                <a:srgbClr val="FEB80A"/>
              </a:buClr>
              <a:buFont typeface="Wingdings"/>
              <a:buChar char="Ø"/>
            </a:pPr>
            <a:r>
              <a:rPr lang="en-US" altLang="zh-CN" dirty="0">
                <a:ea typeface="宋体" pitchFamily="2" charset="-122"/>
              </a:rPr>
              <a:t>Base line</a:t>
            </a:r>
            <a:r>
              <a:rPr lang="zh-CN" altLang="en-US" dirty="0">
                <a:ea typeface="宋体" pitchFamily="2" charset="-122"/>
              </a:rPr>
              <a:t>： </a:t>
            </a:r>
            <a:r>
              <a:rPr lang="zh-CN" altLang="en-US" dirty="0" smtClean="0">
                <a:ea typeface="宋体" pitchFamily="2" charset="-122"/>
              </a:rPr>
              <a:t>速度计算</a:t>
            </a:r>
            <a:endParaRPr lang="en-US" altLang="zh-CN" dirty="0" smtClean="0">
              <a:ea typeface="宋体" pitchFamily="2" charset="-122"/>
            </a:endParaRPr>
          </a:p>
        </p:txBody>
      </p:sp>
      <p:graphicFrame>
        <p:nvGraphicFramePr>
          <p:cNvPr id="4" name="表格 3"/>
          <p:cNvGraphicFramePr>
            <a:graphicFrameLocks noGrp="1"/>
          </p:cNvGraphicFramePr>
          <p:nvPr>
            <p:extLst/>
          </p:nvPr>
        </p:nvGraphicFramePr>
        <p:xfrm>
          <a:off x="992560" y="2564904"/>
          <a:ext cx="7920880" cy="2736304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2702036"/>
                <a:gridCol w="1353882"/>
                <a:gridCol w="1352928"/>
                <a:gridCol w="1218303"/>
                <a:gridCol w="1293731"/>
              </a:tblGrid>
              <a:tr h="684396">
                <a:tc>
                  <a:txBody>
                    <a:bodyPr/>
                    <a:lstStyle/>
                    <a:p>
                      <a:pPr algn="ctr">
                        <a:lnSpc>
                          <a:spcPct val="167000"/>
                        </a:lnSpc>
                        <a:spcAft>
                          <a:spcPts val="0"/>
                        </a:spcAft>
                      </a:pPr>
                      <a:r>
                        <a:rPr lang="zh-CN" sz="1800" kern="0" dirty="0">
                          <a:effectLst/>
                        </a:rPr>
                        <a:t>阶段编号</a:t>
                      </a:r>
                      <a:endParaRPr lang="zh-CN" sz="180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67000"/>
                        </a:lnSpc>
                        <a:spcAft>
                          <a:spcPts val="0"/>
                        </a:spcAft>
                      </a:pPr>
                      <a:r>
                        <a:rPr lang="zh-CN" sz="1800" kern="0">
                          <a:effectLst/>
                        </a:rPr>
                        <a:t>①</a:t>
                      </a:r>
                      <a:endParaRPr lang="zh-CN" sz="18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67000"/>
                        </a:lnSpc>
                        <a:spcAft>
                          <a:spcPts val="0"/>
                        </a:spcAft>
                      </a:pPr>
                      <a:r>
                        <a:rPr lang="zh-CN" sz="1800" kern="0">
                          <a:effectLst/>
                        </a:rPr>
                        <a:t>②</a:t>
                      </a:r>
                      <a:endParaRPr lang="zh-CN" sz="18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67000"/>
                        </a:lnSpc>
                        <a:spcAft>
                          <a:spcPts val="0"/>
                        </a:spcAft>
                      </a:pPr>
                      <a:r>
                        <a:rPr lang="zh-CN" sz="1800" kern="0">
                          <a:effectLst/>
                        </a:rPr>
                        <a:t>③</a:t>
                      </a:r>
                      <a:endParaRPr lang="zh-CN" sz="18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67000"/>
                        </a:lnSpc>
                        <a:spcAft>
                          <a:spcPts val="0"/>
                        </a:spcAft>
                      </a:pPr>
                      <a:r>
                        <a:rPr lang="zh-CN" sz="1800" kern="0">
                          <a:effectLst/>
                        </a:rPr>
                        <a:t>④</a:t>
                      </a:r>
                      <a:endParaRPr lang="zh-CN" sz="18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683756">
                <a:tc>
                  <a:txBody>
                    <a:bodyPr/>
                    <a:lstStyle/>
                    <a:p>
                      <a:pPr algn="ctr">
                        <a:lnSpc>
                          <a:spcPct val="167000"/>
                        </a:lnSpc>
                        <a:spcAft>
                          <a:spcPts val="0"/>
                        </a:spcAft>
                      </a:pPr>
                      <a:r>
                        <a:rPr lang="zh-CN" sz="1800" kern="0">
                          <a:effectLst/>
                        </a:rPr>
                        <a:t>实际速度</a:t>
                      </a:r>
                      <a:r>
                        <a:rPr lang="en-US" sz="1800" kern="0">
                          <a:effectLst/>
                        </a:rPr>
                        <a:t>(m/s)</a:t>
                      </a:r>
                      <a:endParaRPr lang="zh-CN" sz="18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67000"/>
                        </a:lnSpc>
                        <a:spcAft>
                          <a:spcPts val="0"/>
                        </a:spcAft>
                      </a:pPr>
                      <a:r>
                        <a:rPr lang="en-US" sz="1800" kern="0">
                          <a:effectLst/>
                        </a:rPr>
                        <a:t>2</a:t>
                      </a:r>
                      <a:endParaRPr lang="zh-CN" sz="18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67000"/>
                        </a:lnSpc>
                        <a:spcAft>
                          <a:spcPts val="0"/>
                        </a:spcAft>
                      </a:pPr>
                      <a:r>
                        <a:rPr lang="en-US" sz="1800" kern="0">
                          <a:effectLst/>
                        </a:rPr>
                        <a:t>3.5</a:t>
                      </a:r>
                      <a:endParaRPr lang="zh-CN" sz="18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67000"/>
                        </a:lnSpc>
                        <a:spcAft>
                          <a:spcPts val="0"/>
                        </a:spcAft>
                      </a:pPr>
                      <a:r>
                        <a:rPr lang="en-US" sz="1800" kern="0">
                          <a:effectLst/>
                        </a:rPr>
                        <a:t>5.5</a:t>
                      </a:r>
                      <a:endParaRPr lang="zh-CN" sz="18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67000"/>
                        </a:lnSpc>
                        <a:spcAft>
                          <a:spcPts val="0"/>
                        </a:spcAft>
                      </a:pPr>
                      <a:r>
                        <a:rPr lang="en-US" sz="1800" kern="0">
                          <a:effectLst/>
                        </a:rPr>
                        <a:t>1.2</a:t>
                      </a:r>
                      <a:endParaRPr lang="zh-CN" sz="18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683756">
                <a:tc>
                  <a:txBody>
                    <a:bodyPr/>
                    <a:lstStyle/>
                    <a:p>
                      <a:pPr algn="ctr">
                        <a:lnSpc>
                          <a:spcPct val="167000"/>
                        </a:lnSpc>
                        <a:spcAft>
                          <a:spcPts val="0"/>
                        </a:spcAft>
                      </a:pPr>
                      <a:r>
                        <a:rPr lang="zh-CN" sz="1800" kern="0">
                          <a:effectLst/>
                        </a:rPr>
                        <a:t>计算速度</a:t>
                      </a:r>
                      <a:r>
                        <a:rPr lang="en-US" sz="1800" kern="0">
                          <a:effectLst/>
                        </a:rPr>
                        <a:t>(m/s)</a:t>
                      </a:r>
                      <a:endParaRPr lang="zh-CN" sz="18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67000"/>
                        </a:lnSpc>
                        <a:spcAft>
                          <a:spcPts val="0"/>
                        </a:spcAft>
                      </a:pPr>
                      <a:r>
                        <a:rPr lang="en-US" sz="1800" kern="0" dirty="0">
                          <a:effectLst/>
                        </a:rPr>
                        <a:t>1.82</a:t>
                      </a:r>
                      <a:endParaRPr lang="zh-CN" sz="180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67000"/>
                        </a:lnSpc>
                        <a:spcAft>
                          <a:spcPts val="0"/>
                        </a:spcAft>
                      </a:pPr>
                      <a:r>
                        <a:rPr lang="en-US" sz="1800" kern="0">
                          <a:effectLst/>
                        </a:rPr>
                        <a:t>3.64</a:t>
                      </a:r>
                      <a:endParaRPr lang="zh-CN" sz="18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67000"/>
                        </a:lnSpc>
                        <a:spcAft>
                          <a:spcPts val="0"/>
                        </a:spcAft>
                      </a:pPr>
                      <a:r>
                        <a:rPr lang="en-US" sz="1800" kern="0">
                          <a:effectLst/>
                        </a:rPr>
                        <a:t>5.22</a:t>
                      </a:r>
                      <a:endParaRPr lang="zh-CN" sz="18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67000"/>
                        </a:lnSpc>
                        <a:spcAft>
                          <a:spcPts val="0"/>
                        </a:spcAft>
                      </a:pPr>
                      <a:r>
                        <a:rPr lang="en-US" sz="1800" kern="0">
                          <a:effectLst/>
                        </a:rPr>
                        <a:t>1.35</a:t>
                      </a:r>
                      <a:endParaRPr lang="zh-CN" sz="18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684396">
                <a:tc>
                  <a:txBody>
                    <a:bodyPr/>
                    <a:lstStyle/>
                    <a:p>
                      <a:pPr algn="ctr">
                        <a:lnSpc>
                          <a:spcPct val="167000"/>
                        </a:lnSpc>
                        <a:spcAft>
                          <a:spcPts val="0"/>
                        </a:spcAft>
                      </a:pPr>
                      <a:r>
                        <a:rPr lang="zh-CN" sz="1800" kern="0">
                          <a:effectLst/>
                        </a:rPr>
                        <a:t>相对误差</a:t>
                      </a:r>
                      <a:endParaRPr lang="zh-CN" sz="18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67000"/>
                        </a:lnSpc>
                        <a:spcAft>
                          <a:spcPts val="0"/>
                        </a:spcAft>
                      </a:pPr>
                      <a:r>
                        <a:rPr lang="en-US" sz="1800" kern="0">
                          <a:effectLst/>
                        </a:rPr>
                        <a:t>9%</a:t>
                      </a:r>
                      <a:endParaRPr lang="zh-CN" sz="18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67000"/>
                        </a:lnSpc>
                        <a:spcAft>
                          <a:spcPts val="0"/>
                        </a:spcAft>
                      </a:pPr>
                      <a:r>
                        <a:rPr lang="en-US" sz="1800" kern="0">
                          <a:effectLst/>
                        </a:rPr>
                        <a:t>4%</a:t>
                      </a:r>
                      <a:endParaRPr lang="zh-CN" sz="18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67000"/>
                        </a:lnSpc>
                        <a:spcAft>
                          <a:spcPts val="0"/>
                        </a:spcAft>
                      </a:pPr>
                      <a:r>
                        <a:rPr lang="en-US" sz="1800" kern="0">
                          <a:effectLst/>
                        </a:rPr>
                        <a:t>5%</a:t>
                      </a:r>
                      <a:endParaRPr lang="zh-CN" sz="18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67000"/>
                        </a:lnSpc>
                        <a:spcAft>
                          <a:spcPts val="0"/>
                        </a:spcAft>
                      </a:pPr>
                      <a:r>
                        <a:rPr lang="en-US" sz="1800" kern="0" dirty="0">
                          <a:effectLst/>
                        </a:rPr>
                        <a:t>12.5%</a:t>
                      </a:r>
                      <a:endParaRPr lang="zh-CN" sz="180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902406153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spcBef>
                <a:spcPts val="0"/>
              </a:spcBef>
            </a:pPr>
            <a:r>
              <a:rPr lang="zh-CN" altLang="en-US" dirty="0">
                <a:solidFill>
                  <a:srgbClr val="4F271C"/>
                </a:solidFill>
                <a:ea typeface="宋体" pitchFamily="2" charset="-122"/>
              </a:rPr>
              <a:t>手机模拟实验（</a:t>
            </a:r>
            <a:r>
              <a:rPr lang="zh-CN" altLang="en-US" sz="4400" b="0" i="0" dirty="0" smtClean="0">
                <a:solidFill>
                  <a:srgbClr val="4F271C"/>
                </a:solidFill>
                <a:latin typeface="Tw Cen MT"/>
                <a:ea typeface="宋体" pitchFamily="2" charset="-122"/>
                <a:cs typeface="+mj-cs"/>
              </a:rPr>
              <a:t>续）</a:t>
            </a:r>
            <a:endParaRPr lang="zh-CN" altLang="en-US" sz="4400" b="0" i="0" dirty="0">
              <a:solidFill>
                <a:srgbClr val="4F271C"/>
              </a:solidFill>
              <a:latin typeface="Tw Cen MT"/>
              <a:ea typeface="宋体" pitchFamily="2" charset="-122"/>
              <a:cs typeface="+mj-cs"/>
            </a:endParaRPr>
          </a:p>
        </p:txBody>
      </p:sp>
      <p:sp>
        <p:nvSpPr>
          <p:cNvPr id="3" name="Rectangle 2"/>
          <p:cNvSpPr>
            <a:spLocks noGrp="1"/>
          </p:cNvSpPr>
          <p:nvPr>
            <p:ph sz="quarter" idx="1"/>
          </p:nvPr>
        </p:nvSpPr>
        <p:spPr>
          <a:xfrm>
            <a:off x="660400" y="1752600"/>
            <a:ext cx="8541072" cy="4572000"/>
          </a:xfrm>
          <a:ln w="19050" cmpd="dbl">
            <a:solidFill>
              <a:schemeClr val="accent2">
                <a:lumMod val="75000"/>
              </a:schemeClr>
            </a:solidFill>
          </a:ln>
        </p:spPr>
        <p:txBody>
          <a:bodyPr>
            <a:normAutofit/>
          </a:bodyPr>
          <a:lstStyle/>
          <a:p>
            <a:pPr>
              <a:buClr>
                <a:srgbClr val="FEB80A"/>
              </a:buClr>
              <a:buFont typeface="Wingdings"/>
              <a:buChar char="Ø"/>
            </a:pPr>
            <a:r>
              <a:rPr lang="en-US" altLang="zh-CN" dirty="0" smtClean="0">
                <a:ea typeface="宋体" pitchFamily="2" charset="-122"/>
              </a:rPr>
              <a:t>Enhance</a:t>
            </a:r>
            <a:r>
              <a:rPr lang="zh-CN" altLang="en-US" dirty="0" smtClean="0">
                <a:ea typeface="宋体" pitchFamily="2" charset="-122"/>
              </a:rPr>
              <a:t>： 运动距离计算</a:t>
            </a:r>
            <a:endParaRPr lang="en-US" altLang="zh-CN" dirty="0" smtClean="0">
              <a:ea typeface="宋体" pitchFamily="2" charset="-122"/>
            </a:endParaRPr>
          </a:p>
        </p:txBody>
      </p:sp>
      <p:graphicFrame>
        <p:nvGraphicFramePr>
          <p:cNvPr id="4" name="表格 3"/>
          <p:cNvGraphicFramePr>
            <a:graphicFrameLocks noGrp="1"/>
          </p:cNvGraphicFramePr>
          <p:nvPr>
            <p:extLst/>
          </p:nvPr>
        </p:nvGraphicFramePr>
        <p:xfrm>
          <a:off x="1064568" y="2492895"/>
          <a:ext cx="7632849" cy="3096344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2603780"/>
                <a:gridCol w="1826327"/>
                <a:gridCol w="1695678"/>
                <a:gridCol w="1507064"/>
              </a:tblGrid>
              <a:tr h="496289">
                <a:tc>
                  <a:txBody>
                    <a:bodyPr/>
                    <a:lstStyle/>
                    <a:p>
                      <a:pPr algn="ctr">
                        <a:lnSpc>
                          <a:spcPct val="167000"/>
                        </a:lnSpc>
                        <a:spcAft>
                          <a:spcPts val="0"/>
                        </a:spcAft>
                      </a:pPr>
                      <a:r>
                        <a:rPr lang="zh-CN" sz="1800" kern="0">
                          <a:effectLst/>
                        </a:rPr>
                        <a:t>轨迹编号</a:t>
                      </a:r>
                      <a:endParaRPr lang="zh-CN" sz="18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67000"/>
                        </a:lnSpc>
                        <a:spcAft>
                          <a:spcPts val="0"/>
                        </a:spcAft>
                      </a:pPr>
                      <a:r>
                        <a:rPr lang="zh-CN" sz="1800" kern="0">
                          <a:effectLst/>
                        </a:rPr>
                        <a:t>轨迹</a:t>
                      </a:r>
                      <a:r>
                        <a:rPr lang="en-US" sz="1800" kern="0">
                          <a:effectLst/>
                        </a:rPr>
                        <a:t>a</a:t>
                      </a:r>
                      <a:endParaRPr lang="zh-CN" sz="18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67000"/>
                        </a:lnSpc>
                        <a:spcAft>
                          <a:spcPts val="0"/>
                        </a:spcAft>
                      </a:pPr>
                      <a:r>
                        <a:rPr lang="zh-CN" sz="1800" kern="0">
                          <a:effectLst/>
                        </a:rPr>
                        <a:t>轨迹</a:t>
                      </a:r>
                      <a:r>
                        <a:rPr lang="en-US" sz="1800" kern="0">
                          <a:effectLst/>
                        </a:rPr>
                        <a:t>b</a:t>
                      </a:r>
                      <a:endParaRPr lang="zh-CN" sz="18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67000"/>
                        </a:lnSpc>
                        <a:spcAft>
                          <a:spcPts val="0"/>
                        </a:spcAft>
                      </a:pPr>
                      <a:r>
                        <a:rPr lang="zh-CN" sz="1800" kern="0">
                          <a:effectLst/>
                        </a:rPr>
                        <a:t>轨迹</a:t>
                      </a:r>
                      <a:r>
                        <a:rPr lang="en-US" sz="1800" kern="0">
                          <a:effectLst/>
                        </a:rPr>
                        <a:t>c</a:t>
                      </a:r>
                      <a:endParaRPr lang="zh-CN" sz="18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1051883">
                <a:tc>
                  <a:txBody>
                    <a:bodyPr/>
                    <a:lstStyle/>
                    <a:p>
                      <a:pPr algn="ctr">
                        <a:lnSpc>
                          <a:spcPct val="167000"/>
                        </a:lnSpc>
                        <a:spcAft>
                          <a:spcPts val="0"/>
                        </a:spcAft>
                      </a:pPr>
                      <a:r>
                        <a:rPr lang="zh-CN" sz="1800" kern="0">
                          <a:effectLst/>
                        </a:rPr>
                        <a:t>实际轨迹长度</a:t>
                      </a:r>
                      <a:r>
                        <a:rPr lang="en-US" sz="1800" kern="0">
                          <a:effectLst/>
                        </a:rPr>
                        <a:t>(m)</a:t>
                      </a:r>
                      <a:endParaRPr lang="zh-CN" sz="18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67000"/>
                        </a:lnSpc>
                        <a:spcAft>
                          <a:spcPts val="0"/>
                        </a:spcAft>
                      </a:pPr>
                      <a:r>
                        <a:rPr lang="en-US" sz="1800" kern="0">
                          <a:effectLst/>
                        </a:rPr>
                        <a:t>558</a:t>
                      </a:r>
                      <a:endParaRPr lang="zh-CN" sz="18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67000"/>
                        </a:lnSpc>
                        <a:spcAft>
                          <a:spcPts val="0"/>
                        </a:spcAft>
                      </a:pPr>
                      <a:r>
                        <a:rPr lang="en-US" sz="1800" kern="0">
                          <a:effectLst/>
                        </a:rPr>
                        <a:t>784</a:t>
                      </a:r>
                      <a:endParaRPr lang="zh-CN" sz="18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67000"/>
                        </a:lnSpc>
                        <a:spcAft>
                          <a:spcPts val="0"/>
                        </a:spcAft>
                      </a:pPr>
                      <a:r>
                        <a:rPr lang="en-US" sz="1800" kern="0">
                          <a:effectLst/>
                        </a:rPr>
                        <a:t>375</a:t>
                      </a:r>
                      <a:endParaRPr lang="zh-CN" sz="18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1051883">
                <a:tc>
                  <a:txBody>
                    <a:bodyPr/>
                    <a:lstStyle/>
                    <a:p>
                      <a:pPr algn="ctr">
                        <a:lnSpc>
                          <a:spcPct val="167000"/>
                        </a:lnSpc>
                        <a:spcAft>
                          <a:spcPts val="0"/>
                        </a:spcAft>
                      </a:pPr>
                      <a:r>
                        <a:rPr lang="zh-CN" sz="1800" kern="0">
                          <a:effectLst/>
                        </a:rPr>
                        <a:t>计算轨迹长度</a:t>
                      </a:r>
                      <a:r>
                        <a:rPr lang="en-US" sz="1800" kern="0">
                          <a:effectLst/>
                        </a:rPr>
                        <a:t>(m)</a:t>
                      </a:r>
                      <a:endParaRPr lang="zh-CN" sz="18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67000"/>
                        </a:lnSpc>
                        <a:spcAft>
                          <a:spcPts val="0"/>
                        </a:spcAft>
                      </a:pPr>
                      <a:r>
                        <a:rPr lang="en-US" sz="1800" kern="0">
                          <a:effectLst/>
                        </a:rPr>
                        <a:t>579</a:t>
                      </a:r>
                      <a:endParaRPr lang="zh-CN" sz="18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67000"/>
                        </a:lnSpc>
                        <a:spcAft>
                          <a:spcPts val="0"/>
                        </a:spcAft>
                      </a:pPr>
                      <a:r>
                        <a:rPr lang="en-US" sz="1800" kern="0">
                          <a:effectLst/>
                        </a:rPr>
                        <a:t>771</a:t>
                      </a:r>
                      <a:endParaRPr lang="zh-CN" sz="18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67000"/>
                        </a:lnSpc>
                        <a:spcAft>
                          <a:spcPts val="0"/>
                        </a:spcAft>
                      </a:pPr>
                      <a:r>
                        <a:rPr lang="en-US" sz="1800" kern="0" dirty="0">
                          <a:effectLst/>
                        </a:rPr>
                        <a:t>386</a:t>
                      </a:r>
                      <a:endParaRPr lang="zh-CN" sz="180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496289">
                <a:tc>
                  <a:txBody>
                    <a:bodyPr/>
                    <a:lstStyle/>
                    <a:p>
                      <a:pPr algn="ctr">
                        <a:lnSpc>
                          <a:spcPct val="167000"/>
                        </a:lnSpc>
                        <a:spcAft>
                          <a:spcPts val="0"/>
                        </a:spcAft>
                      </a:pPr>
                      <a:r>
                        <a:rPr lang="zh-CN" sz="1800" kern="0">
                          <a:effectLst/>
                        </a:rPr>
                        <a:t>相对误差</a:t>
                      </a:r>
                      <a:endParaRPr lang="zh-CN" sz="18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67000"/>
                        </a:lnSpc>
                        <a:spcAft>
                          <a:spcPts val="0"/>
                        </a:spcAft>
                      </a:pPr>
                      <a:r>
                        <a:rPr lang="en-US" sz="1800" kern="0">
                          <a:effectLst/>
                        </a:rPr>
                        <a:t>3.8%</a:t>
                      </a:r>
                      <a:endParaRPr lang="zh-CN" sz="18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67000"/>
                        </a:lnSpc>
                        <a:spcAft>
                          <a:spcPts val="0"/>
                        </a:spcAft>
                      </a:pPr>
                      <a:r>
                        <a:rPr lang="en-US" sz="1800" kern="0">
                          <a:effectLst/>
                        </a:rPr>
                        <a:t>1.7%</a:t>
                      </a:r>
                      <a:endParaRPr lang="zh-CN" sz="18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67000"/>
                        </a:lnSpc>
                        <a:spcAft>
                          <a:spcPts val="0"/>
                        </a:spcAft>
                      </a:pPr>
                      <a:r>
                        <a:rPr lang="en-US" sz="1800" kern="0" dirty="0">
                          <a:effectLst/>
                        </a:rPr>
                        <a:t>2.4%</a:t>
                      </a:r>
                      <a:endParaRPr lang="zh-CN" sz="180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912294937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spcBef>
                <a:spcPts val="0"/>
              </a:spcBef>
            </a:pPr>
            <a:r>
              <a:rPr lang="zh-CN" altLang="en-US" dirty="0">
                <a:solidFill>
                  <a:srgbClr val="4F271C"/>
                </a:solidFill>
                <a:ea typeface="宋体" pitchFamily="2" charset="-122"/>
              </a:rPr>
              <a:t>手机模拟实验（</a:t>
            </a:r>
            <a:r>
              <a:rPr lang="zh-CN" altLang="en-US" sz="4400" b="0" i="0" dirty="0" smtClean="0">
                <a:solidFill>
                  <a:srgbClr val="4F271C"/>
                </a:solidFill>
                <a:latin typeface="Tw Cen MT"/>
                <a:ea typeface="宋体" pitchFamily="2" charset="-122"/>
                <a:cs typeface="+mj-cs"/>
              </a:rPr>
              <a:t>续）</a:t>
            </a:r>
            <a:endParaRPr lang="zh-CN" altLang="en-US" sz="4400" b="0" i="0" dirty="0">
              <a:solidFill>
                <a:srgbClr val="4F271C"/>
              </a:solidFill>
              <a:latin typeface="Tw Cen MT"/>
              <a:ea typeface="宋体" pitchFamily="2" charset="-122"/>
              <a:cs typeface="+mj-cs"/>
            </a:endParaRPr>
          </a:p>
        </p:txBody>
      </p:sp>
      <p:sp>
        <p:nvSpPr>
          <p:cNvPr id="3" name="Rectangle 2"/>
          <p:cNvSpPr>
            <a:spLocks noGrp="1"/>
          </p:cNvSpPr>
          <p:nvPr>
            <p:ph sz="quarter" idx="1"/>
          </p:nvPr>
        </p:nvSpPr>
        <p:spPr>
          <a:xfrm>
            <a:off x="660400" y="1752600"/>
            <a:ext cx="8541072" cy="4572000"/>
          </a:xfrm>
          <a:ln w="19050" cmpd="dbl">
            <a:solidFill>
              <a:schemeClr val="accent2">
                <a:lumMod val="75000"/>
              </a:schemeClr>
            </a:solidFill>
          </a:ln>
        </p:spPr>
        <p:txBody>
          <a:bodyPr>
            <a:normAutofit/>
          </a:bodyPr>
          <a:lstStyle/>
          <a:p>
            <a:pPr>
              <a:buClr>
                <a:srgbClr val="FEB80A"/>
              </a:buClr>
              <a:buFont typeface="Wingdings"/>
              <a:buChar char="Ø"/>
            </a:pPr>
            <a:r>
              <a:rPr lang="en-US" altLang="zh-CN" dirty="0" smtClean="0">
                <a:ea typeface="宋体" pitchFamily="2" charset="-122"/>
              </a:rPr>
              <a:t>Enhance plus</a:t>
            </a:r>
            <a:r>
              <a:rPr lang="zh-CN" altLang="en-US" dirty="0" smtClean="0">
                <a:ea typeface="宋体" pitchFamily="2" charset="-122"/>
              </a:rPr>
              <a:t>： 速度计算</a:t>
            </a:r>
            <a:endParaRPr lang="en-US" altLang="zh-CN" dirty="0" smtClean="0">
              <a:ea typeface="宋体" pitchFamily="2" charset="-122"/>
            </a:endParaRPr>
          </a:p>
        </p:txBody>
      </p:sp>
      <p:graphicFrame>
        <p:nvGraphicFramePr>
          <p:cNvPr id="5" name="表格 4"/>
          <p:cNvGraphicFramePr>
            <a:graphicFrameLocks noGrp="1"/>
          </p:cNvGraphicFramePr>
          <p:nvPr>
            <p:extLst/>
          </p:nvPr>
        </p:nvGraphicFramePr>
        <p:xfrm>
          <a:off x="920552" y="2564904"/>
          <a:ext cx="8064897" cy="245677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2751164"/>
                <a:gridCol w="1378499"/>
                <a:gridCol w="1377527"/>
                <a:gridCol w="1240454"/>
                <a:gridCol w="1317253"/>
              </a:tblGrid>
              <a:tr h="614480">
                <a:tc>
                  <a:txBody>
                    <a:bodyPr/>
                    <a:lstStyle/>
                    <a:p>
                      <a:pPr algn="ctr">
                        <a:lnSpc>
                          <a:spcPct val="167000"/>
                        </a:lnSpc>
                        <a:spcAft>
                          <a:spcPts val="0"/>
                        </a:spcAft>
                      </a:pPr>
                      <a:r>
                        <a:rPr lang="zh-CN" sz="1800" kern="0">
                          <a:effectLst/>
                        </a:rPr>
                        <a:t>阶段编号</a:t>
                      </a:r>
                      <a:endParaRPr lang="zh-CN" sz="18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67000"/>
                        </a:lnSpc>
                        <a:spcAft>
                          <a:spcPts val="0"/>
                        </a:spcAft>
                      </a:pPr>
                      <a:r>
                        <a:rPr lang="zh-CN" sz="1800" kern="0">
                          <a:effectLst/>
                        </a:rPr>
                        <a:t>①</a:t>
                      </a:r>
                      <a:endParaRPr lang="zh-CN" sz="18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67000"/>
                        </a:lnSpc>
                        <a:spcAft>
                          <a:spcPts val="0"/>
                        </a:spcAft>
                      </a:pPr>
                      <a:r>
                        <a:rPr lang="zh-CN" sz="1800" kern="0">
                          <a:effectLst/>
                        </a:rPr>
                        <a:t>②</a:t>
                      </a:r>
                      <a:endParaRPr lang="zh-CN" sz="18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67000"/>
                        </a:lnSpc>
                        <a:spcAft>
                          <a:spcPts val="0"/>
                        </a:spcAft>
                      </a:pPr>
                      <a:r>
                        <a:rPr lang="zh-CN" sz="1800" kern="0">
                          <a:effectLst/>
                        </a:rPr>
                        <a:t>③</a:t>
                      </a:r>
                      <a:endParaRPr lang="zh-CN" sz="18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67000"/>
                        </a:lnSpc>
                        <a:spcAft>
                          <a:spcPts val="0"/>
                        </a:spcAft>
                      </a:pPr>
                      <a:r>
                        <a:rPr lang="zh-CN" sz="1800" kern="0">
                          <a:effectLst/>
                        </a:rPr>
                        <a:t>④</a:t>
                      </a:r>
                      <a:endParaRPr lang="zh-CN" sz="18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613905">
                <a:tc>
                  <a:txBody>
                    <a:bodyPr/>
                    <a:lstStyle/>
                    <a:p>
                      <a:pPr algn="ctr">
                        <a:lnSpc>
                          <a:spcPct val="167000"/>
                        </a:lnSpc>
                        <a:spcAft>
                          <a:spcPts val="0"/>
                        </a:spcAft>
                      </a:pPr>
                      <a:r>
                        <a:rPr lang="zh-CN" sz="1800" kern="0">
                          <a:effectLst/>
                        </a:rPr>
                        <a:t>实际速度</a:t>
                      </a:r>
                      <a:r>
                        <a:rPr lang="en-US" sz="1800" kern="0">
                          <a:effectLst/>
                        </a:rPr>
                        <a:t>(m/s)</a:t>
                      </a:r>
                      <a:endParaRPr lang="zh-CN" sz="18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67000"/>
                        </a:lnSpc>
                        <a:spcAft>
                          <a:spcPts val="0"/>
                        </a:spcAft>
                      </a:pPr>
                      <a:r>
                        <a:rPr lang="en-US" sz="1800" kern="0">
                          <a:effectLst/>
                        </a:rPr>
                        <a:t>2</a:t>
                      </a:r>
                      <a:endParaRPr lang="zh-CN" sz="18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67000"/>
                        </a:lnSpc>
                        <a:spcAft>
                          <a:spcPts val="0"/>
                        </a:spcAft>
                      </a:pPr>
                      <a:r>
                        <a:rPr lang="en-US" sz="1800" kern="0">
                          <a:effectLst/>
                        </a:rPr>
                        <a:t>3.5</a:t>
                      </a:r>
                      <a:endParaRPr lang="zh-CN" sz="18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67000"/>
                        </a:lnSpc>
                        <a:spcAft>
                          <a:spcPts val="0"/>
                        </a:spcAft>
                      </a:pPr>
                      <a:r>
                        <a:rPr lang="en-US" sz="1800" kern="0">
                          <a:effectLst/>
                        </a:rPr>
                        <a:t>5.5</a:t>
                      </a:r>
                      <a:endParaRPr lang="zh-CN" sz="18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67000"/>
                        </a:lnSpc>
                        <a:spcAft>
                          <a:spcPts val="0"/>
                        </a:spcAft>
                      </a:pPr>
                      <a:r>
                        <a:rPr lang="en-US" sz="1800" kern="0">
                          <a:effectLst/>
                        </a:rPr>
                        <a:t>1.2</a:t>
                      </a:r>
                      <a:endParaRPr lang="zh-CN" sz="18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613905">
                <a:tc>
                  <a:txBody>
                    <a:bodyPr/>
                    <a:lstStyle/>
                    <a:p>
                      <a:pPr algn="ctr">
                        <a:lnSpc>
                          <a:spcPct val="167000"/>
                        </a:lnSpc>
                        <a:spcAft>
                          <a:spcPts val="0"/>
                        </a:spcAft>
                      </a:pPr>
                      <a:r>
                        <a:rPr lang="zh-CN" sz="1800" kern="0">
                          <a:effectLst/>
                        </a:rPr>
                        <a:t>计算速度</a:t>
                      </a:r>
                      <a:r>
                        <a:rPr lang="en-US" sz="1800" kern="0">
                          <a:effectLst/>
                        </a:rPr>
                        <a:t>(m/s)</a:t>
                      </a:r>
                      <a:endParaRPr lang="zh-CN" sz="18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67000"/>
                        </a:lnSpc>
                        <a:spcAft>
                          <a:spcPts val="0"/>
                        </a:spcAft>
                      </a:pPr>
                      <a:r>
                        <a:rPr lang="en-US" sz="1800" kern="0">
                          <a:effectLst/>
                        </a:rPr>
                        <a:t>1.92</a:t>
                      </a:r>
                      <a:endParaRPr lang="zh-CN" sz="18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67000"/>
                        </a:lnSpc>
                        <a:spcAft>
                          <a:spcPts val="0"/>
                        </a:spcAft>
                      </a:pPr>
                      <a:r>
                        <a:rPr lang="en-US" sz="1800" kern="0" dirty="0">
                          <a:effectLst/>
                        </a:rPr>
                        <a:t>3.57</a:t>
                      </a:r>
                      <a:endParaRPr lang="zh-CN" sz="180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67000"/>
                        </a:lnSpc>
                        <a:spcAft>
                          <a:spcPts val="0"/>
                        </a:spcAft>
                      </a:pPr>
                      <a:r>
                        <a:rPr lang="en-US" sz="1800" kern="0">
                          <a:effectLst/>
                        </a:rPr>
                        <a:t>5.38</a:t>
                      </a:r>
                      <a:endParaRPr lang="zh-CN" sz="18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67000"/>
                        </a:lnSpc>
                        <a:spcAft>
                          <a:spcPts val="0"/>
                        </a:spcAft>
                      </a:pPr>
                      <a:r>
                        <a:rPr lang="en-US" sz="1800" kern="0">
                          <a:effectLst/>
                        </a:rPr>
                        <a:t>1.26</a:t>
                      </a:r>
                      <a:endParaRPr lang="zh-CN" sz="18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614480">
                <a:tc>
                  <a:txBody>
                    <a:bodyPr/>
                    <a:lstStyle/>
                    <a:p>
                      <a:pPr algn="ctr">
                        <a:lnSpc>
                          <a:spcPct val="167000"/>
                        </a:lnSpc>
                        <a:spcAft>
                          <a:spcPts val="0"/>
                        </a:spcAft>
                      </a:pPr>
                      <a:r>
                        <a:rPr lang="zh-CN" sz="1800" kern="0">
                          <a:effectLst/>
                        </a:rPr>
                        <a:t>相对误差</a:t>
                      </a:r>
                      <a:endParaRPr lang="zh-CN" sz="18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67000"/>
                        </a:lnSpc>
                        <a:spcAft>
                          <a:spcPts val="0"/>
                        </a:spcAft>
                      </a:pPr>
                      <a:r>
                        <a:rPr lang="en-US" sz="1800" kern="0">
                          <a:effectLst/>
                        </a:rPr>
                        <a:t>4%</a:t>
                      </a:r>
                      <a:endParaRPr lang="zh-CN" sz="18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67000"/>
                        </a:lnSpc>
                        <a:spcAft>
                          <a:spcPts val="0"/>
                        </a:spcAft>
                      </a:pPr>
                      <a:r>
                        <a:rPr lang="en-US" sz="1800" kern="0">
                          <a:effectLst/>
                        </a:rPr>
                        <a:t>2%</a:t>
                      </a:r>
                      <a:endParaRPr lang="zh-CN" sz="18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67000"/>
                        </a:lnSpc>
                        <a:spcAft>
                          <a:spcPts val="0"/>
                        </a:spcAft>
                      </a:pPr>
                      <a:r>
                        <a:rPr lang="en-US" sz="1800" kern="0">
                          <a:effectLst/>
                        </a:rPr>
                        <a:t>2.2%</a:t>
                      </a:r>
                      <a:endParaRPr lang="zh-CN" sz="18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67000"/>
                        </a:lnSpc>
                        <a:spcAft>
                          <a:spcPts val="0"/>
                        </a:spcAft>
                      </a:pPr>
                      <a:r>
                        <a:rPr lang="en-US" sz="1800" kern="0" dirty="0">
                          <a:effectLst/>
                        </a:rPr>
                        <a:t>5%</a:t>
                      </a:r>
                      <a:endParaRPr lang="zh-CN" sz="180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514547663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纲要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pPr>
              <a:buClr>
                <a:srgbClr val="FEB80A"/>
              </a:buClr>
              <a:buFont typeface="Wingdings"/>
              <a:buChar char="Ø"/>
            </a:pP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选题背景</a:t>
            </a:r>
            <a:endParaRPr lang="en-US" altLang="zh-CN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>
              <a:buClr>
                <a:srgbClr val="FEB80A"/>
              </a:buClr>
              <a:buFont typeface="Wingdings"/>
              <a:buChar char="Ø"/>
            </a:pP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功能需求</a:t>
            </a:r>
            <a:endParaRPr lang="en-US" altLang="zh-CN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>
              <a:buClr>
                <a:srgbClr val="FEB80A"/>
              </a:buClr>
              <a:buFont typeface="Wingdings"/>
              <a:buChar char="Ø"/>
            </a:pP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系统组成</a:t>
            </a:r>
            <a:endParaRPr lang="en-US" altLang="zh-CN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>
              <a:buClr>
                <a:srgbClr val="FEB80A"/>
              </a:buClr>
              <a:buFont typeface="Wingdings"/>
              <a:buChar char="Ø"/>
            </a:pPr>
            <a:r>
              <a:rPr lang="zh-CN" altLang="en-US" dirty="0" smtClean="0">
                <a:solidFill>
                  <a:srgbClr val="0070C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效果展示</a:t>
            </a:r>
            <a:endParaRPr lang="en-US" altLang="zh-CN" dirty="0">
              <a:solidFill>
                <a:srgbClr val="0070C0"/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>
              <a:buClr>
                <a:srgbClr val="FEB80A"/>
              </a:buClr>
              <a:buFont typeface="Wingdings"/>
              <a:buChar char="Ø"/>
            </a:pPr>
            <a:r>
              <a:rPr lang="zh-CN" altLang="en-US" dirty="0" smtClean="0">
                <a:latin typeface="宋体" panose="02010600030101010101" pitchFamily="2" charset="-122"/>
                <a:ea typeface="宋体" panose="02010600030101010101" pitchFamily="2" charset="-122"/>
              </a:rPr>
              <a:t>结论及未来工作</a:t>
            </a:r>
            <a:endParaRPr lang="en-US" altLang="zh-CN" dirty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917513394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V1.3-DEMO">
            <a:hlinkClick r:id="" action="ppaction://media"/>
          </p:cNvPr>
          <p:cNvPicPr>
            <a:picLocks noGrp="1" noChangeAspect="1"/>
          </p:cNvPicPr>
          <p:nvPr>
            <p:ph sz="quarter"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1014"/>
            <a:ext cx="9906000" cy="6604000"/>
          </a:xfrm>
        </p:spPr>
      </p:pic>
    </p:spTree>
    <p:extLst>
      <p:ext uri="{BB962C8B-B14F-4D97-AF65-F5344CB8AC3E}">
        <p14:creationId xmlns:p14="http://schemas.microsoft.com/office/powerpoint/2010/main" val="2538409555"/>
      </p:ext>
    </p:extLst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纲要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pPr>
              <a:buClr>
                <a:srgbClr val="FEB80A"/>
              </a:buClr>
              <a:buFont typeface="Wingdings"/>
              <a:buChar char="Ø"/>
            </a:pP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选题背景</a:t>
            </a:r>
            <a:endParaRPr lang="en-US" altLang="zh-CN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>
              <a:buClr>
                <a:srgbClr val="FEB80A"/>
              </a:buClr>
              <a:buFont typeface="Wingdings"/>
              <a:buChar char="Ø"/>
            </a:pP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功能需求</a:t>
            </a:r>
            <a:endParaRPr lang="en-US" altLang="zh-CN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>
              <a:buClr>
                <a:srgbClr val="FEB80A"/>
              </a:buClr>
              <a:buFont typeface="Wingdings"/>
              <a:buChar char="Ø"/>
            </a:pP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系统组成</a:t>
            </a:r>
            <a:endParaRPr lang="en-US" altLang="zh-CN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>
              <a:buClr>
                <a:srgbClr val="FEB80A"/>
              </a:buClr>
              <a:buFont typeface="Wingdings"/>
              <a:buChar char="Ø"/>
            </a:pPr>
            <a:r>
              <a:rPr lang="zh-CN" altLang="en-US" dirty="0" smtClean="0">
                <a:latin typeface="宋体" panose="02010600030101010101" pitchFamily="2" charset="-122"/>
                <a:ea typeface="宋体" panose="02010600030101010101" pitchFamily="2" charset="-122"/>
              </a:rPr>
              <a:t>效果展示</a:t>
            </a:r>
            <a:endParaRPr lang="en-US" altLang="zh-CN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>
              <a:buClr>
                <a:srgbClr val="FEB80A"/>
              </a:buClr>
              <a:buFont typeface="Wingdings"/>
              <a:buChar char="Ø"/>
            </a:pPr>
            <a:r>
              <a:rPr lang="zh-CN" altLang="en-US" dirty="0" smtClean="0">
                <a:solidFill>
                  <a:srgbClr val="0070C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结论及未来工作</a:t>
            </a:r>
            <a:endParaRPr lang="en-US" altLang="zh-CN" dirty="0">
              <a:solidFill>
                <a:srgbClr val="0070C0"/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01885966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dirty="0"/>
              <a:t>结论及未来</a:t>
            </a:r>
            <a:r>
              <a:rPr lang="zh-CN" altLang="en-US" dirty="0" smtClean="0"/>
              <a:t>工作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r>
              <a:rPr lang="zh-CN" altLang="en-US" sz="2400" dirty="0" smtClean="0"/>
              <a:t>系统功能基本完备</a:t>
            </a:r>
            <a:endParaRPr lang="en-US" altLang="zh-CN" sz="2400" dirty="0" smtClean="0"/>
          </a:p>
          <a:p>
            <a:r>
              <a:rPr lang="zh-CN" altLang="en-US" sz="2400" dirty="0" smtClean="0"/>
              <a:t>通过</a:t>
            </a:r>
            <a:r>
              <a:rPr lang="zh-CN" altLang="en-US" sz="2400" dirty="0"/>
              <a:t>对 </a:t>
            </a:r>
            <a:r>
              <a:rPr lang="en-US" altLang="zh-CN" sz="2400" dirty="0"/>
              <a:t>GPS </a:t>
            </a:r>
            <a:r>
              <a:rPr lang="zh-CN" altLang="en-US" sz="2400" dirty="0"/>
              <a:t>数据的高斯平滑处理</a:t>
            </a:r>
            <a:r>
              <a:rPr lang="en-US" altLang="zh-CN" sz="2400" dirty="0"/>
              <a:t>, </a:t>
            </a:r>
            <a:r>
              <a:rPr lang="zh-CN" altLang="en-US" sz="2400" dirty="0"/>
              <a:t>可以使得计算距离</a:t>
            </a:r>
            <a:r>
              <a:rPr lang="zh-CN" altLang="en-US" sz="2400" dirty="0" smtClean="0"/>
              <a:t>的相对误差</a:t>
            </a:r>
            <a:r>
              <a:rPr lang="zh-CN" altLang="en-US" sz="2400" dirty="0"/>
              <a:t>缩小到 </a:t>
            </a:r>
            <a:r>
              <a:rPr lang="en-US" altLang="zh-CN" sz="2400" dirty="0"/>
              <a:t>1.7%~3.8</a:t>
            </a:r>
            <a:r>
              <a:rPr lang="en-US" altLang="zh-CN" sz="2400" dirty="0" smtClean="0"/>
              <a:t>%</a:t>
            </a:r>
          </a:p>
          <a:p>
            <a:r>
              <a:rPr lang="zh-CN" altLang="en-US" sz="2400" dirty="0"/>
              <a:t>结合了加速度计和陀螺仪数 据之后</a:t>
            </a:r>
            <a:r>
              <a:rPr lang="en-US" altLang="zh-CN" sz="2400" dirty="0"/>
              <a:t>,</a:t>
            </a:r>
            <a:r>
              <a:rPr lang="zh-CN" altLang="en-US" sz="2400" dirty="0"/>
              <a:t>计算速度的误差可以缩小到 </a:t>
            </a:r>
            <a:r>
              <a:rPr lang="en-US" altLang="zh-CN" sz="2400" dirty="0" smtClean="0"/>
              <a:t>2.2%~</a:t>
            </a:r>
            <a:r>
              <a:rPr lang="en-US" altLang="zh-CN" sz="2400" dirty="0"/>
              <a:t>5% </a:t>
            </a:r>
            <a:endParaRPr lang="en-US" altLang="zh-CN" sz="2400" dirty="0" smtClean="0"/>
          </a:p>
          <a:p>
            <a:endParaRPr lang="en-US" altLang="zh-CN" sz="2400" dirty="0"/>
          </a:p>
          <a:p>
            <a:r>
              <a:rPr lang="zh-CN" altLang="en-US" sz="2400" dirty="0" smtClean="0"/>
              <a:t>进一步完善系统功能</a:t>
            </a:r>
            <a:endParaRPr lang="en-US" altLang="zh-CN" sz="2400" dirty="0" smtClean="0"/>
          </a:p>
          <a:p>
            <a:r>
              <a:rPr lang="zh-CN" altLang="en-US" sz="2400" dirty="0" smtClean="0"/>
              <a:t>针对</a:t>
            </a:r>
            <a:r>
              <a:rPr lang="zh-CN" altLang="en-US" sz="2400" dirty="0"/>
              <a:t>目前已有的数据指标</a:t>
            </a:r>
            <a:r>
              <a:rPr lang="en-US" altLang="zh-CN" sz="2400" dirty="0"/>
              <a:t>,</a:t>
            </a:r>
            <a:r>
              <a:rPr lang="zh-CN" altLang="en-US" sz="2400" dirty="0"/>
              <a:t>提高处理的精度</a:t>
            </a:r>
            <a:r>
              <a:rPr lang="en-US" altLang="zh-CN" sz="2400" dirty="0"/>
              <a:t>,</a:t>
            </a:r>
            <a:r>
              <a:rPr lang="zh-CN" altLang="en-US" sz="2400" dirty="0"/>
              <a:t>增强展示时的功能</a:t>
            </a:r>
            <a:r>
              <a:rPr lang="zh-CN" altLang="en-US" sz="2400" dirty="0" smtClean="0"/>
              <a:t>体验</a:t>
            </a:r>
            <a:endParaRPr lang="en-US" altLang="zh-CN" sz="2400" dirty="0" smtClean="0"/>
          </a:p>
          <a:p>
            <a:r>
              <a:rPr lang="zh-CN" altLang="en-US" sz="2400" dirty="0"/>
              <a:t>分析出一些更有价值</a:t>
            </a:r>
            <a:r>
              <a:rPr lang="en-US" altLang="zh-CN" sz="2400" dirty="0"/>
              <a:t>,</a:t>
            </a:r>
            <a:r>
              <a:rPr lang="zh-CN" altLang="en-US" sz="2400" dirty="0"/>
              <a:t>更具特色的指标</a:t>
            </a: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6496" y="1600200"/>
            <a:ext cx="9229282" cy="35699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6372708"/>
      </p:ext>
    </p:extLst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致谢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sz="quarter"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zh-CN" altLang="en-US" dirty="0"/>
              <a:t>本篇论文受到了我的导师许斌副教授的悉心指导。在我毕业设计的每个阶段</a:t>
            </a:r>
            <a:r>
              <a:rPr lang="en-US" altLang="zh-CN" dirty="0"/>
              <a:t>, </a:t>
            </a:r>
            <a:r>
              <a:rPr lang="zh-CN" altLang="en-US" dirty="0"/>
              <a:t>都给我提出了很多宝贵的建议。许老师会定期与我讨论沟通</a:t>
            </a:r>
            <a:r>
              <a:rPr lang="en-US" altLang="zh-CN" dirty="0"/>
              <a:t>,</a:t>
            </a:r>
            <a:r>
              <a:rPr lang="zh-CN" altLang="en-US" dirty="0"/>
              <a:t>交流工作进展</a:t>
            </a:r>
            <a:r>
              <a:rPr lang="en-US" altLang="zh-CN" dirty="0"/>
              <a:t>,</a:t>
            </a:r>
            <a:r>
              <a:rPr lang="zh-CN" altLang="en-US" dirty="0"/>
              <a:t>讨 论问题解决方案</a:t>
            </a:r>
            <a:r>
              <a:rPr lang="en-US" altLang="zh-CN" dirty="0"/>
              <a:t>,</a:t>
            </a:r>
            <a:r>
              <a:rPr lang="zh-CN" altLang="en-US" dirty="0"/>
              <a:t>分析可行性</a:t>
            </a:r>
            <a:r>
              <a:rPr lang="en-US" altLang="zh-CN" dirty="0"/>
              <a:t>,</a:t>
            </a:r>
            <a:r>
              <a:rPr lang="zh-CN" altLang="en-US" dirty="0"/>
              <a:t>对我的毕业设计工作起到了很大的推动作用。</a:t>
            </a:r>
          </a:p>
          <a:p>
            <a:r>
              <a:rPr lang="zh-CN" altLang="en-US" dirty="0"/>
              <a:t>感谢李毅博士</a:t>
            </a:r>
            <a:r>
              <a:rPr lang="en-US" altLang="zh-CN" dirty="0"/>
              <a:t>,</a:t>
            </a:r>
            <a:r>
              <a:rPr lang="zh-CN" altLang="en-US" dirty="0"/>
              <a:t>为我的毕业设计工作提供了办公场所</a:t>
            </a:r>
            <a:r>
              <a:rPr lang="en-US" altLang="zh-CN" dirty="0"/>
              <a:t>,</a:t>
            </a:r>
            <a:r>
              <a:rPr lang="zh-CN" altLang="en-US" dirty="0"/>
              <a:t>并且参与了需求分析、 功能设计等过程的讨论</a:t>
            </a:r>
            <a:r>
              <a:rPr lang="en-US" altLang="zh-CN" dirty="0"/>
              <a:t>,</a:t>
            </a:r>
            <a:r>
              <a:rPr lang="zh-CN" altLang="en-US" dirty="0"/>
              <a:t>李博士也定期与我讨论进度</a:t>
            </a:r>
            <a:r>
              <a:rPr lang="en-US" altLang="zh-CN" dirty="0"/>
              <a:t>,</a:t>
            </a:r>
            <a:r>
              <a:rPr lang="zh-CN" altLang="en-US" dirty="0"/>
              <a:t>对我的毕业设计起到了极 大地敦促作用。</a:t>
            </a:r>
          </a:p>
          <a:p>
            <a:r>
              <a:rPr lang="zh-CN" altLang="en-US" dirty="0"/>
              <a:t>感谢陈小虎博士</a:t>
            </a:r>
            <a:r>
              <a:rPr lang="en-US" altLang="zh-CN" dirty="0"/>
              <a:t>,</a:t>
            </a:r>
            <a:r>
              <a:rPr lang="zh-CN" altLang="en-US" dirty="0"/>
              <a:t>作为现役科研教练</a:t>
            </a:r>
            <a:r>
              <a:rPr lang="en-US" altLang="zh-CN" dirty="0"/>
              <a:t>,</a:t>
            </a:r>
            <a:r>
              <a:rPr lang="zh-CN" altLang="en-US" dirty="0"/>
              <a:t>参与了需求分析、功能设计等过程的 讨论</a:t>
            </a:r>
            <a:r>
              <a:rPr lang="en-US" altLang="zh-CN" dirty="0"/>
              <a:t>,</a:t>
            </a:r>
            <a:r>
              <a:rPr lang="zh-CN" altLang="en-US" dirty="0"/>
              <a:t>陈博士的很多意见都对我的毕业设计工作起到了很大的帮助。</a:t>
            </a:r>
          </a:p>
          <a:p>
            <a:r>
              <a:rPr lang="zh-CN" altLang="en-US" dirty="0"/>
              <a:t>感谢高彩彩女士</a:t>
            </a:r>
            <a:r>
              <a:rPr lang="en-US" altLang="zh-CN" dirty="0"/>
              <a:t>,</a:t>
            </a:r>
            <a:r>
              <a:rPr lang="zh-CN" altLang="en-US" dirty="0"/>
              <a:t>热心为我开发的系统提供界面设计</a:t>
            </a:r>
            <a:r>
              <a:rPr lang="en-US" altLang="zh-CN" dirty="0"/>
              <a:t>,</a:t>
            </a:r>
            <a:r>
              <a:rPr lang="zh-CN" altLang="en-US" dirty="0"/>
              <a:t>使得本系统不但功能 强大</a:t>
            </a:r>
            <a:r>
              <a:rPr lang="en-US" altLang="zh-CN" dirty="0"/>
              <a:t>,</a:t>
            </a:r>
            <a:r>
              <a:rPr lang="zh-CN" altLang="en-US" dirty="0"/>
              <a:t>界面效果也非常优美。</a:t>
            </a:r>
          </a:p>
          <a:p>
            <a:r>
              <a:rPr lang="zh-CN" altLang="en-US" dirty="0"/>
              <a:t>在我的毕业设计工作过程中</a:t>
            </a:r>
            <a:r>
              <a:rPr lang="en-US" altLang="zh-CN" dirty="0"/>
              <a:t>,</a:t>
            </a:r>
            <a:r>
              <a:rPr lang="zh-CN" altLang="en-US" dirty="0"/>
              <a:t>还有很多老师、同学、朋友、家人</a:t>
            </a:r>
            <a:r>
              <a:rPr lang="en-US" altLang="zh-CN" dirty="0"/>
              <a:t>,</a:t>
            </a:r>
            <a:r>
              <a:rPr lang="zh-CN" altLang="en-US" dirty="0"/>
              <a:t>对我给予 过关心和热情帮助</a:t>
            </a:r>
            <a:r>
              <a:rPr lang="en-US" altLang="zh-CN" dirty="0"/>
              <a:t>,</a:t>
            </a:r>
            <a:r>
              <a:rPr lang="zh-CN" altLang="en-US" dirty="0"/>
              <a:t>在此</a:t>
            </a:r>
            <a:r>
              <a:rPr lang="en-US" altLang="zh-CN" dirty="0"/>
              <a:t>,</a:t>
            </a:r>
            <a:r>
              <a:rPr lang="zh-CN" altLang="en-US" dirty="0"/>
              <a:t>我想对他们表达深深的感谢</a:t>
            </a:r>
            <a:r>
              <a:rPr lang="en-US" altLang="zh-CN" dirty="0"/>
              <a:t>!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521306103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占位符 5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Q&amp;A</a:t>
            </a:r>
            <a:endParaRPr lang="zh-CN" altLang="en-US" dirty="0"/>
          </a:p>
        </p:txBody>
      </p:sp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谢谢！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846603066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纲要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pPr>
              <a:buClr>
                <a:srgbClr val="FEB80A"/>
              </a:buClr>
              <a:buFont typeface="Wingdings"/>
              <a:buChar char="Ø"/>
            </a:pPr>
            <a:r>
              <a:rPr lang="zh-CN" altLang="en-US" dirty="0">
                <a:solidFill>
                  <a:srgbClr val="0070C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选题背景</a:t>
            </a:r>
            <a:endParaRPr lang="en-US" altLang="zh-CN" dirty="0">
              <a:solidFill>
                <a:srgbClr val="0070C0"/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>
              <a:buClr>
                <a:srgbClr val="FEB80A"/>
              </a:buClr>
              <a:buFont typeface="Wingdings"/>
              <a:buChar char="Ø"/>
            </a:pP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功能需求</a:t>
            </a:r>
            <a:endParaRPr lang="en-US" altLang="zh-CN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>
              <a:buClr>
                <a:srgbClr val="FEB80A"/>
              </a:buClr>
              <a:buFont typeface="Wingdings"/>
              <a:buChar char="Ø"/>
            </a:pP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系统组成</a:t>
            </a:r>
            <a:endParaRPr lang="en-US" altLang="zh-CN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>
              <a:buClr>
                <a:srgbClr val="FEB80A"/>
              </a:buClr>
              <a:buFont typeface="Wingdings"/>
              <a:buChar char="Ø"/>
            </a:pPr>
            <a:r>
              <a:rPr lang="zh-CN" altLang="en-US" dirty="0" smtClean="0">
                <a:latin typeface="宋体" panose="02010600030101010101" pitchFamily="2" charset="-122"/>
                <a:ea typeface="宋体" panose="02010600030101010101" pitchFamily="2" charset="-122"/>
              </a:rPr>
              <a:t>效果展示</a:t>
            </a:r>
            <a:endParaRPr lang="en-US" altLang="zh-CN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>
              <a:buClr>
                <a:srgbClr val="FEB80A"/>
              </a:buClr>
              <a:buFont typeface="Wingdings"/>
              <a:buChar char="Ø"/>
            </a:pPr>
            <a:r>
              <a:rPr lang="zh-CN" altLang="en-US" dirty="0" smtClean="0">
                <a:latin typeface="宋体" panose="02010600030101010101" pitchFamily="2" charset="-122"/>
                <a:ea typeface="宋体" panose="02010600030101010101" pitchFamily="2" charset="-122"/>
              </a:rPr>
              <a:t>结论及未来工作</a:t>
            </a:r>
            <a:endParaRPr lang="en-US" altLang="zh-CN" dirty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116717557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 defTabSz="914400">
              <a:spcBef>
                <a:spcPts val="0"/>
              </a:spcBef>
              <a:buNone/>
            </a:pPr>
            <a:r>
              <a:rPr lang="zh-CN" altLang="en-US" dirty="0">
                <a:solidFill>
                  <a:srgbClr val="4F271C"/>
                </a:solidFill>
                <a:latin typeface="Tw Cen MT"/>
                <a:ea typeface="宋体" pitchFamily="2" charset="-122"/>
              </a:rPr>
              <a:t>选题</a:t>
            </a:r>
            <a:r>
              <a:rPr lang="zh-CN" altLang="en-US" dirty="0" smtClean="0">
                <a:solidFill>
                  <a:srgbClr val="4F271C"/>
                </a:solidFill>
                <a:latin typeface="Tw Cen MT"/>
                <a:ea typeface="宋体" pitchFamily="2" charset="-122"/>
              </a:rPr>
              <a:t>背景</a:t>
            </a:r>
            <a:endParaRPr lang="zh-CN" altLang="en-US" sz="4400" b="0" i="0" dirty="0">
              <a:solidFill>
                <a:srgbClr val="4F271C"/>
              </a:solidFill>
              <a:latin typeface="Tw Cen MT"/>
              <a:ea typeface="宋体" pitchFamily="2" charset="-122"/>
              <a:cs typeface="+mj-cs"/>
            </a:endParaRPr>
          </a:p>
        </p:txBody>
      </p:sp>
      <p:sp>
        <p:nvSpPr>
          <p:cNvPr id="3" name="Rectangle 2"/>
          <p:cNvSpPr>
            <a:spLocks noGrp="1"/>
          </p:cNvSpPr>
          <p:nvPr>
            <p:ph sz="quarter" idx="1"/>
          </p:nvPr>
        </p:nvSpPr>
        <p:spPr>
          <a:xfrm>
            <a:off x="660400" y="1752600"/>
            <a:ext cx="8541072" cy="4572000"/>
          </a:xfrm>
          <a:ln w="19050" cmpd="dbl">
            <a:solidFill>
              <a:schemeClr val="accent2">
                <a:lumMod val="75000"/>
              </a:schemeClr>
            </a:solidFill>
          </a:ln>
        </p:spPr>
        <p:txBody>
          <a:bodyPr>
            <a:normAutofit/>
          </a:bodyPr>
          <a:lstStyle/>
          <a:p>
            <a:pPr>
              <a:buClr>
                <a:srgbClr val="FEB80A"/>
              </a:buClr>
              <a:buFont typeface="Wingdings"/>
              <a:buChar char="Ø"/>
            </a:pPr>
            <a:r>
              <a:rPr lang="zh-CN" altLang="en-US" dirty="0" smtClean="0">
                <a:latin typeface="宋体" panose="02010600030101010101" pitchFamily="2" charset="-122"/>
                <a:ea typeface="宋体" panose="02010600030101010101" pitchFamily="2" charset="-122"/>
              </a:rPr>
              <a:t>足球训练时，负荷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的把</a:t>
            </a:r>
            <a:r>
              <a:rPr lang="zh-CN" altLang="en-US" dirty="0" smtClean="0">
                <a:latin typeface="宋体" panose="02010600030101010101" pitchFamily="2" charset="-122"/>
                <a:ea typeface="宋体" panose="02010600030101010101" pitchFamily="2" charset="-122"/>
              </a:rPr>
              <a:t>控非常重要</a:t>
            </a:r>
            <a:endParaRPr lang="en-US" altLang="zh-CN" dirty="0" smtClean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>
              <a:buClr>
                <a:srgbClr val="FEB80A"/>
              </a:buClr>
              <a:buFont typeface="Wingdings"/>
              <a:buChar char="Ø"/>
            </a:pPr>
            <a:r>
              <a:rPr lang="zh-CN" altLang="en-US" dirty="0" smtClean="0">
                <a:latin typeface="宋体" panose="02010600030101010101" pitchFamily="2" charset="-122"/>
                <a:ea typeface="宋体" panose="02010600030101010101" pitchFamily="2" charset="-122"/>
              </a:rPr>
              <a:t>训练负荷指标</a:t>
            </a:r>
            <a:endParaRPr lang="en-US" altLang="zh-CN" dirty="0" smtClean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lvl="1">
              <a:buClr>
                <a:srgbClr val="FEB80A"/>
              </a:buClr>
              <a:buFont typeface="Wingdings"/>
              <a:buChar char="Ø"/>
            </a:pPr>
            <a:r>
              <a:rPr lang="zh-CN" altLang="en-US" sz="2600" b="0" i="0" dirty="0" smtClean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量度：次数、时间、距离、重量</a:t>
            </a:r>
            <a:endParaRPr lang="en-US" altLang="zh-CN" sz="2600" b="0" i="0" dirty="0" smtClean="0">
              <a:solidFill>
                <a:schemeClr val="tx1"/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lvl="1">
              <a:buClr>
                <a:srgbClr val="FEB80A"/>
              </a:buClr>
              <a:buFont typeface="Wingdings"/>
              <a:buChar char="Ø"/>
            </a:pPr>
            <a:r>
              <a:rPr lang="zh-CN" altLang="en-US" dirty="0" smtClean="0">
                <a:latin typeface="宋体" panose="02010600030101010101" pitchFamily="2" charset="-122"/>
                <a:ea typeface="宋体" panose="02010600030101010101" pitchFamily="2" charset="-122"/>
              </a:rPr>
              <a:t>强度：速度、训练难易程度、心率、最大心率</a:t>
            </a:r>
            <a:endParaRPr lang="zh-CN" altLang="en-US" sz="2600" b="0" i="0" dirty="0" smtClean="0">
              <a:solidFill>
                <a:schemeClr val="tx1"/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>
              <a:buClr>
                <a:srgbClr val="FEB80A"/>
              </a:buClr>
              <a:buFont typeface="Wingdings"/>
              <a:buChar char="Ø"/>
            </a:pPr>
            <a:r>
              <a:rPr lang="zh-CN" altLang="en-US" dirty="0" smtClean="0">
                <a:latin typeface="宋体" panose="02010600030101010101" pitchFamily="2" charset="-122"/>
                <a:ea typeface="宋体" panose="02010600030101010101" pitchFamily="2" charset="-122"/>
              </a:rPr>
              <a:t>欧洲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国家的足球俱乐部早已走</a:t>
            </a:r>
            <a:r>
              <a:rPr lang="zh-CN" altLang="en-US" dirty="0" smtClean="0">
                <a:latin typeface="宋体" panose="02010600030101010101" pitchFamily="2" charset="-122"/>
                <a:ea typeface="宋体" panose="02010600030101010101" pitchFamily="2" charset="-122"/>
              </a:rPr>
              <a:t>在科学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训练</a:t>
            </a:r>
            <a:r>
              <a:rPr lang="zh-CN" altLang="en-US" dirty="0" smtClean="0">
                <a:latin typeface="宋体" panose="02010600030101010101" pitchFamily="2" charset="-122"/>
                <a:ea typeface="宋体" panose="02010600030101010101" pitchFamily="2" charset="-122"/>
              </a:rPr>
              <a:t>的前沿，中国的科学训练亟待提高</a:t>
            </a:r>
            <a:endParaRPr lang="en-US" altLang="zh-CN" dirty="0" smtClean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681035069"/>
      </p:ext>
    </p:extLst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纲要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pPr>
              <a:buClr>
                <a:srgbClr val="FEB80A"/>
              </a:buClr>
              <a:buFont typeface="Wingdings"/>
              <a:buChar char="Ø"/>
            </a:pP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选题背景</a:t>
            </a:r>
            <a:endParaRPr lang="en-US" altLang="zh-CN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>
              <a:buClr>
                <a:srgbClr val="FEB80A"/>
              </a:buClr>
              <a:buFont typeface="Wingdings"/>
              <a:buChar char="Ø"/>
            </a:pPr>
            <a:r>
              <a:rPr lang="zh-CN" altLang="en-US" dirty="0">
                <a:solidFill>
                  <a:srgbClr val="0070C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功能需求</a:t>
            </a:r>
            <a:endParaRPr lang="en-US" altLang="zh-CN" dirty="0">
              <a:solidFill>
                <a:srgbClr val="0070C0"/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>
              <a:buClr>
                <a:srgbClr val="FEB80A"/>
              </a:buClr>
              <a:buFont typeface="Wingdings"/>
              <a:buChar char="Ø"/>
            </a:pP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系统组成</a:t>
            </a:r>
            <a:endParaRPr lang="en-US" altLang="zh-CN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>
              <a:buClr>
                <a:srgbClr val="FEB80A"/>
              </a:buClr>
              <a:buFont typeface="Wingdings"/>
              <a:buChar char="Ø"/>
            </a:pPr>
            <a:r>
              <a:rPr lang="zh-CN" altLang="en-US" dirty="0" smtClean="0">
                <a:latin typeface="宋体" panose="02010600030101010101" pitchFamily="2" charset="-122"/>
                <a:ea typeface="宋体" panose="02010600030101010101" pitchFamily="2" charset="-122"/>
              </a:rPr>
              <a:t>效果展示</a:t>
            </a:r>
            <a:endParaRPr lang="en-US" altLang="zh-CN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>
              <a:buClr>
                <a:srgbClr val="FEB80A"/>
              </a:buClr>
              <a:buFont typeface="Wingdings"/>
              <a:buChar char="Ø"/>
            </a:pPr>
            <a:r>
              <a:rPr lang="zh-CN" altLang="en-US" dirty="0" smtClean="0">
                <a:latin typeface="宋体" panose="02010600030101010101" pitchFamily="2" charset="-122"/>
                <a:ea typeface="宋体" panose="02010600030101010101" pitchFamily="2" charset="-122"/>
              </a:rPr>
              <a:t>结论及未来工作</a:t>
            </a:r>
            <a:endParaRPr lang="en-US" altLang="zh-CN" dirty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846225834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 defTabSz="914400">
              <a:spcBef>
                <a:spcPts val="0"/>
              </a:spcBef>
              <a:buNone/>
            </a:pPr>
            <a:r>
              <a:rPr lang="zh-CN" altLang="en-US" dirty="0">
                <a:solidFill>
                  <a:srgbClr val="4F271C"/>
                </a:solidFill>
                <a:latin typeface="Tw Cen MT"/>
                <a:ea typeface="宋体" pitchFamily="2" charset="-122"/>
              </a:rPr>
              <a:t>功能</a:t>
            </a:r>
            <a:r>
              <a:rPr lang="zh-CN" altLang="en-US" sz="4400" b="0" i="0" dirty="0" smtClean="0">
                <a:solidFill>
                  <a:srgbClr val="4F271C"/>
                </a:solidFill>
                <a:latin typeface="Tw Cen MT"/>
                <a:ea typeface="宋体" pitchFamily="2" charset="-122"/>
                <a:cs typeface="+mj-cs"/>
              </a:rPr>
              <a:t>需求</a:t>
            </a:r>
            <a:endParaRPr lang="zh-CN" altLang="en-US" sz="4400" b="0" i="0" dirty="0">
              <a:solidFill>
                <a:srgbClr val="4F271C"/>
              </a:solidFill>
              <a:latin typeface="Tw Cen MT"/>
              <a:ea typeface="宋体" pitchFamily="2" charset="-122"/>
              <a:cs typeface="+mj-cs"/>
            </a:endParaRPr>
          </a:p>
        </p:txBody>
      </p:sp>
      <p:sp>
        <p:nvSpPr>
          <p:cNvPr id="3" name="Rectangle 2"/>
          <p:cNvSpPr>
            <a:spLocks noGrp="1"/>
          </p:cNvSpPr>
          <p:nvPr>
            <p:ph sz="quarter" idx="1"/>
          </p:nvPr>
        </p:nvSpPr>
        <p:spPr>
          <a:xfrm>
            <a:off x="660400" y="1752600"/>
            <a:ext cx="8541072" cy="4572000"/>
          </a:xfrm>
          <a:ln w="19050" cmpd="dbl">
            <a:solidFill>
              <a:schemeClr val="accent2">
                <a:lumMod val="75000"/>
              </a:schemeClr>
            </a:solidFill>
          </a:ln>
        </p:spPr>
        <p:txBody>
          <a:bodyPr>
            <a:normAutofit/>
          </a:bodyPr>
          <a:lstStyle/>
          <a:p>
            <a:pPr>
              <a:buClr>
                <a:srgbClr val="FEB80A"/>
              </a:buClr>
              <a:buFont typeface="Wingdings"/>
              <a:buChar char="Ø"/>
            </a:pPr>
            <a:r>
              <a:rPr lang="zh-CN" altLang="en-US" dirty="0" smtClean="0">
                <a:ea typeface="宋体" pitchFamily="2" charset="-122"/>
              </a:rPr>
              <a:t>为</a:t>
            </a:r>
            <a:r>
              <a:rPr lang="zh-CN" altLang="en-US" dirty="0">
                <a:ea typeface="宋体" pitchFamily="2" charset="-122"/>
              </a:rPr>
              <a:t>设备配置运动员信息</a:t>
            </a:r>
            <a:endParaRPr lang="en-US" altLang="zh-CN" dirty="0" smtClean="0">
              <a:ea typeface="宋体" pitchFamily="2" charset="-122"/>
            </a:endParaRPr>
          </a:p>
          <a:p>
            <a:pPr>
              <a:buClr>
                <a:srgbClr val="FEB80A"/>
              </a:buClr>
              <a:buFont typeface="Wingdings"/>
              <a:buChar char="Ø"/>
            </a:pPr>
            <a:r>
              <a:rPr lang="zh-CN" altLang="en-US" dirty="0" smtClean="0">
                <a:ea typeface="宋体" pitchFamily="2" charset="-122"/>
              </a:rPr>
              <a:t>实时速度监控</a:t>
            </a:r>
            <a:endParaRPr lang="zh-CN" altLang="en-US" sz="2900" b="0" i="0" dirty="0" smtClean="0">
              <a:solidFill>
                <a:schemeClr val="tx1"/>
              </a:solidFill>
              <a:latin typeface="Tw Cen MT"/>
              <a:ea typeface="宋体" pitchFamily="2" charset="-122"/>
              <a:cs typeface="+mn-cs"/>
            </a:endParaRPr>
          </a:p>
          <a:p>
            <a:pPr>
              <a:buClr>
                <a:srgbClr val="FEB80A"/>
              </a:buClr>
              <a:buFont typeface="Wingdings"/>
              <a:buChar char="Ø"/>
            </a:pPr>
            <a:r>
              <a:rPr lang="zh-CN" altLang="en-US" dirty="0">
                <a:ea typeface="宋体" pitchFamily="2" charset="-122"/>
              </a:rPr>
              <a:t>跑动总</a:t>
            </a:r>
            <a:r>
              <a:rPr lang="zh-CN" altLang="en-US" dirty="0" smtClean="0">
                <a:ea typeface="宋体" pitchFamily="2" charset="-122"/>
              </a:rPr>
              <a:t>距离统计</a:t>
            </a:r>
            <a:endParaRPr lang="zh-CN" altLang="en-US" sz="2900" b="0" i="0" dirty="0" smtClean="0">
              <a:solidFill>
                <a:schemeClr val="tx1"/>
              </a:solidFill>
              <a:latin typeface="Tw Cen MT"/>
              <a:ea typeface="宋体" pitchFamily="2" charset="-122"/>
              <a:cs typeface="+mn-cs"/>
            </a:endParaRPr>
          </a:p>
          <a:p>
            <a:pPr>
              <a:buClr>
                <a:srgbClr val="FEB80A"/>
              </a:buClr>
              <a:buFont typeface="Wingdings"/>
              <a:buChar char="Ø"/>
            </a:pPr>
            <a:r>
              <a:rPr lang="zh-CN" altLang="en-US" dirty="0" smtClean="0">
                <a:ea typeface="宋体" pitchFamily="2" charset="-122"/>
              </a:rPr>
              <a:t>不同</a:t>
            </a:r>
            <a:r>
              <a:rPr lang="zh-CN" altLang="en-US" dirty="0">
                <a:ea typeface="宋体" pitchFamily="2" charset="-122"/>
              </a:rPr>
              <a:t>速度跑动距离</a:t>
            </a:r>
            <a:r>
              <a:rPr lang="zh-CN" altLang="en-US" dirty="0" smtClean="0">
                <a:ea typeface="宋体" pitchFamily="2" charset="-122"/>
              </a:rPr>
              <a:t>统计</a:t>
            </a:r>
            <a:endParaRPr lang="en-US" altLang="zh-CN" dirty="0">
              <a:ea typeface="宋体" pitchFamily="2" charset="-122"/>
            </a:endParaRPr>
          </a:p>
          <a:p>
            <a:pPr>
              <a:buClr>
                <a:srgbClr val="FEB80A"/>
              </a:buClr>
              <a:buFont typeface="Wingdings"/>
              <a:buChar char="Ø"/>
            </a:pPr>
            <a:r>
              <a:rPr lang="zh-CN" altLang="en-US" dirty="0" smtClean="0">
                <a:ea typeface="宋体" pitchFamily="2" charset="-122"/>
              </a:rPr>
              <a:t>冲刺</a:t>
            </a:r>
            <a:r>
              <a:rPr lang="zh-CN" altLang="en-US" dirty="0">
                <a:ea typeface="宋体" pitchFamily="2" charset="-122"/>
              </a:rPr>
              <a:t>跑、高强度跑的次数，</a:t>
            </a:r>
            <a:r>
              <a:rPr lang="zh-CN" altLang="en-US" dirty="0" smtClean="0">
                <a:ea typeface="宋体" pitchFamily="2" charset="-122"/>
              </a:rPr>
              <a:t>间隔时间</a:t>
            </a:r>
            <a:endParaRPr lang="zh-CN" altLang="en-US" sz="2900" b="0" i="0" dirty="0" smtClean="0">
              <a:solidFill>
                <a:schemeClr val="tx1"/>
              </a:solidFill>
              <a:latin typeface="Tw Cen MT"/>
              <a:ea typeface="宋体" pitchFamily="2" charset="-122"/>
              <a:cs typeface="+mn-cs"/>
            </a:endParaRPr>
          </a:p>
          <a:p>
            <a:pPr>
              <a:buClr>
                <a:srgbClr val="FEB80A"/>
              </a:buClr>
              <a:buFont typeface="Wingdings"/>
              <a:buChar char="Ø"/>
            </a:pPr>
            <a:r>
              <a:rPr lang="zh-CN" altLang="en-US" dirty="0">
                <a:ea typeface="宋体" pitchFamily="2" charset="-122"/>
              </a:rPr>
              <a:t>实时心率监控</a:t>
            </a:r>
            <a:endParaRPr lang="zh-CN" altLang="en-US" sz="2900" b="0" i="0" dirty="0" smtClean="0">
              <a:solidFill>
                <a:schemeClr val="tx1"/>
              </a:solidFill>
              <a:latin typeface="Tw Cen MT"/>
              <a:ea typeface="宋体" pitchFamily="2" charset="-122"/>
              <a:cs typeface="+mn-cs"/>
            </a:endParaRPr>
          </a:p>
          <a:p>
            <a:pPr>
              <a:buClr>
                <a:srgbClr val="FEB80A"/>
              </a:buClr>
              <a:buFont typeface="Wingdings"/>
              <a:buChar char="Ø"/>
            </a:pPr>
            <a:r>
              <a:rPr lang="zh-CN" altLang="en-US" dirty="0">
                <a:ea typeface="宋体" pitchFamily="2" charset="-122"/>
              </a:rPr>
              <a:t>心率监控</a:t>
            </a:r>
            <a:r>
              <a:rPr lang="zh-CN" altLang="en-US" dirty="0" smtClean="0">
                <a:ea typeface="宋体" pitchFamily="2" charset="-122"/>
              </a:rPr>
              <a:t>报警</a:t>
            </a:r>
            <a:endParaRPr lang="en-US" altLang="zh-CN" dirty="0" smtClean="0">
              <a:ea typeface="宋体" pitchFamily="2" charset="-122"/>
            </a:endParaRPr>
          </a:p>
          <a:p>
            <a:pPr>
              <a:buClr>
                <a:srgbClr val="FEB80A"/>
              </a:buClr>
              <a:buFont typeface="Wingdings"/>
              <a:buChar char="Ø"/>
            </a:pPr>
            <a:r>
              <a:rPr lang="zh-CN" altLang="en-US" dirty="0">
                <a:ea typeface="宋体" pitchFamily="2" charset="-122"/>
              </a:rPr>
              <a:t>不同心率所持续的时间比例</a:t>
            </a:r>
            <a:endParaRPr lang="zh-CN" altLang="en-US" sz="2900" b="0" i="0" dirty="0" smtClean="0">
              <a:solidFill>
                <a:schemeClr val="tx1"/>
              </a:solidFill>
              <a:latin typeface="Tw Cen MT"/>
              <a:ea typeface="宋体" pitchFamily="2" charset="-122"/>
              <a:cs typeface="+mn-cs"/>
            </a:endParaRPr>
          </a:p>
          <a:p>
            <a:pPr marL="320040" indent="-320040" algn="l" defTabSz="914400">
              <a:spcBef>
                <a:spcPts val="700"/>
              </a:spcBef>
              <a:buClr>
                <a:srgbClr val="FEB80A"/>
              </a:buClr>
              <a:buSzPct val="60000"/>
              <a:buFont typeface="Wingdings"/>
              <a:buChar char="Ø"/>
            </a:pPr>
            <a:endParaRPr lang="zh-CN" altLang="en-US" dirty="0" smtClean="0">
              <a:ea typeface="宋体" pitchFamily="2" charset="-122"/>
            </a:endParaRP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10572" y="2564904"/>
            <a:ext cx="3076575" cy="2505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0562714"/>
      </p:ext>
    </p:extLst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allAtOnce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 defTabSz="914400">
              <a:spcBef>
                <a:spcPts val="0"/>
              </a:spcBef>
              <a:buNone/>
            </a:pPr>
            <a:r>
              <a:rPr lang="zh-CN" altLang="en-US" dirty="0" smtClean="0">
                <a:solidFill>
                  <a:srgbClr val="4F271C"/>
                </a:solidFill>
                <a:latin typeface="Tw Cen MT"/>
                <a:ea typeface="宋体" pitchFamily="2" charset="-122"/>
              </a:rPr>
              <a:t>功能</a:t>
            </a:r>
            <a:r>
              <a:rPr lang="zh-CN" altLang="en-US" sz="4400" b="0" i="0" dirty="0" smtClean="0">
                <a:solidFill>
                  <a:srgbClr val="4F271C"/>
                </a:solidFill>
                <a:latin typeface="Tw Cen MT"/>
                <a:ea typeface="宋体" pitchFamily="2" charset="-122"/>
                <a:cs typeface="+mj-cs"/>
              </a:rPr>
              <a:t>需求（续）</a:t>
            </a:r>
            <a:endParaRPr lang="zh-CN" altLang="en-US" sz="4400" b="0" i="0" dirty="0">
              <a:solidFill>
                <a:srgbClr val="4F271C"/>
              </a:solidFill>
              <a:latin typeface="Tw Cen MT"/>
              <a:ea typeface="宋体" pitchFamily="2" charset="-122"/>
              <a:cs typeface="+mj-cs"/>
            </a:endParaRPr>
          </a:p>
        </p:txBody>
      </p:sp>
      <p:sp>
        <p:nvSpPr>
          <p:cNvPr id="3" name="Rectangle 2"/>
          <p:cNvSpPr>
            <a:spLocks noGrp="1"/>
          </p:cNvSpPr>
          <p:nvPr>
            <p:ph sz="quarter" idx="1"/>
          </p:nvPr>
        </p:nvSpPr>
        <p:spPr>
          <a:xfrm>
            <a:off x="660400" y="1752600"/>
            <a:ext cx="8541072" cy="4572000"/>
          </a:xfrm>
          <a:ln w="19050" cmpd="dbl">
            <a:solidFill>
              <a:schemeClr val="accent2">
                <a:lumMod val="75000"/>
              </a:schemeClr>
            </a:solidFill>
          </a:ln>
        </p:spPr>
        <p:txBody>
          <a:bodyPr>
            <a:normAutofit/>
          </a:bodyPr>
          <a:lstStyle/>
          <a:p>
            <a:pPr>
              <a:buClr>
                <a:srgbClr val="FEB80A"/>
              </a:buClr>
              <a:buFont typeface="Wingdings"/>
              <a:buChar char="Ø"/>
            </a:pPr>
            <a:r>
              <a:rPr lang="zh-CN" altLang="en-US" dirty="0">
                <a:ea typeface="宋体" pitchFamily="2" charset="-122"/>
              </a:rPr>
              <a:t>运动轨迹热图</a:t>
            </a:r>
            <a:endParaRPr lang="zh-CN" altLang="en-US" sz="2900" b="0" i="0" dirty="0" smtClean="0">
              <a:solidFill>
                <a:schemeClr val="tx1"/>
              </a:solidFill>
              <a:latin typeface="Tw Cen MT"/>
              <a:ea typeface="宋体" pitchFamily="2" charset="-122"/>
              <a:cs typeface="+mn-cs"/>
            </a:endParaRPr>
          </a:p>
          <a:p>
            <a:pPr>
              <a:buClr>
                <a:srgbClr val="FEB80A"/>
              </a:buClr>
              <a:buFont typeface="Wingdings"/>
              <a:buChar char="Ø"/>
            </a:pPr>
            <a:r>
              <a:rPr lang="zh-CN" altLang="en-US" dirty="0">
                <a:ea typeface="宋体" pitchFamily="2" charset="-122"/>
              </a:rPr>
              <a:t>不同队员训练数据的对比图</a:t>
            </a:r>
            <a:endParaRPr lang="zh-CN" altLang="en-US" sz="2900" b="0" i="0" dirty="0" smtClean="0">
              <a:solidFill>
                <a:schemeClr val="tx1"/>
              </a:solidFill>
              <a:latin typeface="Tw Cen MT"/>
              <a:ea typeface="宋体" pitchFamily="2" charset="-122"/>
              <a:cs typeface="+mn-cs"/>
            </a:endParaRPr>
          </a:p>
          <a:p>
            <a:pPr>
              <a:buClr>
                <a:srgbClr val="FEB80A"/>
              </a:buClr>
              <a:buFont typeface="Wingdings"/>
              <a:buChar char="Ø"/>
            </a:pPr>
            <a:r>
              <a:rPr lang="zh-CN" altLang="en-US" dirty="0" smtClean="0">
                <a:ea typeface="宋体" pitchFamily="2" charset="-122"/>
              </a:rPr>
              <a:t>历史</a:t>
            </a:r>
            <a:r>
              <a:rPr lang="zh-CN" altLang="en-US" dirty="0">
                <a:ea typeface="宋体" pitchFamily="2" charset="-122"/>
              </a:rPr>
              <a:t>训练数据查询</a:t>
            </a:r>
            <a:endParaRPr lang="zh-CN" altLang="en-US" sz="2900" b="0" i="0" dirty="0" smtClean="0">
              <a:solidFill>
                <a:schemeClr val="tx1"/>
              </a:solidFill>
              <a:latin typeface="Tw Cen MT"/>
              <a:ea typeface="宋体" pitchFamily="2" charset="-122"/>
              <a:cs typeface="+mn-cs"/>
            </a:endParaRPr>
          </a:p>
          <a:p>
            <a:pPr>
              <a:buClr>
                <a:srgbClr val="FEB80A"/>
              </a:buClr>
              <a:buFont typeface="Wingdings"/>
              <a:buChar char="Ø"/>
            </a:pPr>
            <a:r>
              <a:rPr lang="zh-CN" altLang="en-US" dirty="0" smtClean="0">
                <a:ea typeface="宋体" pitchFamily="2" charset="-122"/>
              </a:rPr>
              <a:t>数据导出打印</a:t>
            </a:r>
            <a:endParaRPr lang="en-US" altLang="zh-CN" dirty="0" smtClean="0">
              <a:ea typeface="宋体" pitchFamily="2" charset="-122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10572" y="2564904"/>
            <a:ext cx="3076575" cy="2505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6144275"/>
      </p:ext>
    </p:extLst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allAtOnce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纲要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pPr>
              <a:buClr>
                <a:srgbClr val="FEB80A"/>
              </a:buClr>
              <a:buFont typeface="Wingdings"/>
              <a:buChar char="Ø"/>
            </a:pP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选题背景</a:t>
            </a:r>
            <a:endParaRPr lang="en-US" altLang="zh-CN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>
              <a:buClr>
                <a:srgbClr val="FEB80A"/>
              </a:buClr>
              <a:buFont typeface="Wingdings"/>
              <a:buChar char="Ø"/>
            </a:pP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功能需求</a:t>
            </a:r>
            <a:endParaRPr lang="en-US" altLang="zh-CN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>
              <a:buClr>
                <a:srgbClr val="FEB80A"/>
              </a:buClr>
              <a:buFont typeface="Wingdings"/>
              <a:buChar char="Ø"/>
            </a:pPr>
            <a:r>
              <a:rPr lang="zh-CN" altLang="en-US" dirty="0">
                <a:solidFill>
                  <a:srgbClr val="0070C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系统组成</a:t>
            </a:r>
            <a:endParaRPr lang="en-US" altLang="zh-CN" dirty="0">
              <a:solidFill>
                <a:srgbClr val="0070C0"/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>
              <a:buClr>
                <a:srgbClr val="FEB80A"/>
              </a:buClr>
              <a:buFont typeface="Wingdings"/>
              <a:buChar char="Ø"/>
            </a:pPr>
            <a:r>
              <a:rPr lang="zh-CN" altLang="en-US" dirty="0" smtClean="0">
                <a:latin typeface="宋体" panose="02010600030101010101" pitchFamily="2" charset="-122"/>
                <a:ea typeface="宋体" panose="02010600030101010101" pitchFamily="2" charset="-122"/>
              </a:rPr>
              <a:t>效果展示</a:t>
            </a:r>
            <a:endParaRPr lang="en-US" altLang="zh-CN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>
              <a:buClr>
                <a:srgbClr val="FEB80A"/>
              </a:buClr>
              <a:buFont typeface="Wingdings"/>
              <a:buChar char="Ø"/>
            </a:pPr>
            <a:r>
              <a:rPr lang="zh-CN" altLang="en-US" dirty="0" smtClean="0">
                <a:latin typeface="宋体" panose="02010600030101010101" pitchFamily="2" charset="-122"/>
                <a:ea typeface="宋体" panose="02010600030101010101" pitchFamily="2" charset="-122"/>
              </a:rPr>
              <a:t>结论及未来工作</a:t>
            </a:r>
            <a:endParaRPr lang="en-US" altLang="zh-CN" dirty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464323077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 defTabSz="914400">
              <a:spcBef>
                <a:spcPts val="0"/>
              </a:spcBef>
              <a:buNone/>
            </a:pPr>
            <a:r>
              <a:rPr lang="zh-CN" altLang="en-US" sz="4400" b="0" i="0" dirty="0" smtClean="0">
                <a:solidFill>
                  <a:srgbClr val="4F271C"/>
                </a:solidFill>
                <a:latin typeface="Tw Cen MT"/>
                <a:ea typeface="宋体" pitchFamily="2" charset="-122"/>
                <a:cs typeface="+mj-cs"/>
              </a:rPr>
              <a:t>系统组成</a:t>
            </a:r>
            <a:endParaRPr lang="zh-CN" altLang="en-US" sz="4400" b="0" i="0" dirty="0">
              <a:solidFill>
                <a:srgbClr val="4F271C"/>
              </a:solidFill>
              <a:latin typeface="Tw Cen MT"/>
              <a:ea typeface="宋体" pitchFamily="2" charset="-122"/>
              <a:cs typeface="+mj-cs"/>
            </a:endParaRPr>
          </a:p>
        </p:txBody>
      </p:sp>
      <p:sp>
        <p:nvSpPr>
          <p:cNvPr id="6" name="Rectangle 2"/>
          <p:cNvSpPr>
            <a:spLocks noGrp="1"/>
          </p:cNvSpPr>
          <p:nvPr>
            <p:ph sz="quarter" idx="1"/>
          </p:nvPr>
        </p:nvSpPr>
        <p:spPr>
          <a:xfrm>
            <a:off x="660400" y="1752600"/>
            <a:ext cx="5948784" cy="4988768"/>
          </a:xfrm>
          <a:ln w="19050" cmpd="dbl">
            <a:solidFill>
              <a:schemeClr val="accent2">
                <a:lumMod val="75000"/>
              </a:schemeClr>
            </a:solidFill>
          </a:ln>
        </p:spPr>
        <p:txBody>
          <a:bodyPr>
            <a:normAutofit fontScale="92500" lnSpcReduction="10000"/>
          </a:bodyPr>
          <a:lstStyle/>
          <a:p>
            <a:pPr>
              <a:buClr>
                <a:srgbClr val="FEB80A"/>
              </a:buClr>
              <a:buFont typeface="Wingdings"/>
              <a:buChar char="Ø"/>
            </a:pPr>
            <a:r>
              <a:rPr lang="zh-CN" altLang="en-US" dirty="0" smtClean="0">
                <a:ea typeface="宋体" pitchFamily="2" charset="-122"/>
              </a:rPr>
              <a:t>可穿戴设备（手机模拟）</a:t>
            </a:r>
            <a:endParaRPr lang="en-US" altLang="zh-CN" dirty="0" smtClean="0">
              <a:ea typeface="宋体" pitchFamily="2" charset="-122"/>
            </a:endParaRPr>
          </a:p>
          <a:p>
            <a:pPr lvl="1">
              <a:buClr>
                <a:srgbClr val="FEB80A"/>
              </a:buClr>
              <a:buFont typeface="Wingdings"/>
              <a:buChar char="Ø"/>
            </a:pPr>
            <a:r>
              <a:rPr lang="en-US" altLang="zh-CN" dirty="0" smtClean="0">
                <a:ea typeface="宋体" pitchFamily="2" charset="-122"/>
              </a:rPr>
              <a:t>GPS</a:t>
            </a:r>
            <a:r>
              <a:rPr lang="zh-CN" altLang="en-US" dirty="0" smtClean="0">
                <a:ea typeface="宋体" pitchFamily="2" charset="-122"/>
              </a:rPr>
              <a:t>传感器</a:t>
            </a:r>
            <a:endParaRPr lang="en-US" altLang="zh-CN" dirty="0" smtClean="0">
              <a:ea typeface="宋体" pitchFamily="2" charset="-122"/>
            </a:endParaRPr>
          </a:p>
          <a:p>
            <a:pPr lvl="1">
              <a:buClr>
                <a:srgbClr val="FEB80A"/>
              </a:buClr>
              <a:buFont typeface="Wingdings"/>
              <a:buChar char="Ø"/>
            </a:pPr>
            <a:r>
              <a:rPr lang="zh-CN" altLang="en-US" dirty="0" smtClean="0">
                <a:ea typeface="宋体" pitchFamily="2" charset="-122"/>
              </a:rPr>
              <a:t>加速度计：测量三个轴上的加速度</a:t>
            </a:r>
            <a:endParaRPr lang="en-US" altLang="zh-CN" dirty="0" smtClean="0">
              <a:ea typeface="宋体" pitchFamily="2" charset="-122"/>
            </a:endParaRPr>
          </a:p>
          <a:p>
            <a:pPr lvl="1">
              <a:buClr>
                <a:srgbClr val="FEB80A"/>
              </a:buClr>
              <a:buFont typeface="Wingdings"/>
              <a:buChar char="Ø"/>
            </a:pPr>
            <a:r>
              <a:rPr lang="zh-CN" altLang="en-US" dirty="0" smtClean="0">
                <a:ea typeface="宋体" pitchFamily="2" charset="-122"/>
              </a:rPr>
              <a:t>陀螺仪：测量绕三个轴旋转角速度</a:t>
            </a:r>
            <a:endParaRPr lang="en-US" altLang="zh-CN" dirty="0" smtClean="0">
              <a:ea typeface="宋体" pitchFamily="2" charset="-122"/>
            </a:endParaRPr>
          </a:p>
          <a:p>
            <a:pPr lvl="1">
              <a:buClr>
                <a:srgbClr val="FEB80A"/>
              </a:buClr>
              <a:buFont typeface="Wingdings"/>
              <a:buChar char="Ø"/>
            </a:pPr>
            <a:r>
              <a:rPr lang="zh-CN" altLang="en-US" dirty="0" smtClean="0">
                <a:ea typeface="宋体" pitchFamily="2" charset="-122"/>
              </a:rPr>
              <a:t>心率计：测量运动员心率</a:t>
            </a:r>
            <a:endParaRPr lang="en-US" altLang="zh-CN" dirty="0" smtClean="0">
              <a:ea typeface="宋体" pitchFamily="2" charset="-122"/>
            </a:endParaRPr>
          </a:p>
          <a:p>
            <a:pPr lvl="1">
              <a:buClr>
                <a:srgbClr val="FEB80A"/>
              </a:buClr>
              <a:buFont typeface="Wingdings"/>
              <a:buChar char="Ø"/>
            </a:pPr>
            <a:r>
              <a:rPr lang="zh-CN" altLang="en-US" dirty="0" smtClean="0">
                <a:ea typeface="宋体" pitchFamily="2" charset="-122"/>
              </a:rPr>
              <a:t>通信单元：将采集的数据发送到服务器端</a:t>
            </a:r>
            <a:endParaRPr lang="en-US" altLang="zh-CN" dirty="0" smtClean="0">
              <a:ea typeface="宋体" pitchFamily="2" charset="-122"/>
            </a:endParaRPr>
          </a:p>
          <a:p>
            <a:pPr>
              <a:buClr>
                <a:srgbClr val="FEB80A"/>
              </a:buClr>
              <a:buFont typeface="Wingdings"/>
              <a:buChar char="Ø"/>
            </a:pPr>
            <a:r>
              <a:rPr lang="zh-CN" altLang="en-US" dirty="0">
                <a:ea typeface="宋体" pitchFamily="2" charset="-122"/>
              </a:rPr>
              <a:t>服务器</a:t>
            </a:r>
            <a:r>
              <a:rPr lang="zh-CN" altLang="en-US" dirty="0" smtClean="0">
                <a:ea typeface="宋体" pitchFamily="2" charset="-122"/>
              </a:rPr>
              <a:t>端</a:t>
            </a:r>
            <a:endParaRPr lang="en-US" altLang="zh-CN" dirty="0" smtClean="0">
              <a:ea typeface="宋体" pitchFamily="2" charset="-122"/>
            </a:endParaRPr>
          </a:p>
          <a:p>
            <a:pPr lvl="1">
              <a:buClr>
                <a:srgbClr val="FEB80A"/>
              </a:buClr>
              <a:buFont typeface="Wingdings"/>
              <a:buChar char="Ø"/>
            </a:pPr>
            <a:r>
              <a:rPr lang="zh-CN" altLang="en-US" dirty="0" smtClean="0">
                <a:ea typeface="宋体" pitchFamily="2" charset="-122"/>
              </a:rPr>
              <a:t>收集传感器发送的数据</a:t>
            </a:r>
            <a:endParaRPr lang="en-US" altLang="zh-CN" dirty="0" smtClean="0">
              <a:ea typeface="宋体" pitchFamily="2" charset="-122"/>
            </a:endParaRPr>
          </a:p>
          <a:p>
            <a:pPr lvl="1">
              <a:buClr>
                <a:srgbClr val="FEB80A"/>
              </a:buClr>
              <a:buFont typeface="Wingdings"/>
              <a:buChar char="Ø"/>
            </a:pPr>
            <a:r>
              <a:rPr lang="zh-CN" altLang="en-US" dirty="0" smtClean="0">
                <a:ea typeface="宋体" pitchFamily="2" charset="-122"/>
              </a:rPr>
              <a:t>处理原始数据</a:t>
            </a:r>
            <a:endParaRPr lang="en-US" altLang="zh-CN" dirty="0" smtClean="0">
              <a:ea typeface="宋体" pitchFamily="2" charset="-122"/>
            </a:endParaRPr>
          </a:p>
          <a:p>
            <a:pPr lvl="1">
              <a:buClr>
                <a:srgbClr val="FEB80A"/>
              </a:buClr>
              <a:buFont typeface="Wingdings"/>
              <a:buChar char="Ø"/>
            </a:pPr>
            <a:r>
              <a:rPr lang="zh-CN" altLang="en-US" dirty="0" smtClean="0">
                <a:ea typeface="宋体" pitchFamily="2" charset="-122"/>
              </a:rPr>
              <a:t>为显示端提供服务</a:t>
            </a:r>
            <a:endParaRPr lang="en-US" altLang="zh-CN" dirty="0" smtClean="0">
              <a:ea typeface="宋体" pitchFamily="2" charset="-122"/>
            </a:endParaRPr>
          </a:p>
          <a:p>
            <a:pPr>
              <a:buClr>
                <a:srgbClr val="FEB80A"/>
              </a:buClr>
              <a:buFont typeface="Wingdings"/>
              <a:buChar char="Ø"/>
            </a:pPr>
            <a:r>
              <a:rPr lang="zh-CN" altLang="en-US" dirty="0">
                <a:ea typeface="宋体" pitchFamily="2" charset="-122"/>
              </a:rPr>
              <a:t>显示</a:t>
            </a:r>
            <a:r>
              <a:rPr lang="zh-CN" altLang="en-US" dirty="0" smtClean="0">
                <a:ea typeface="宋体" pitchFamily="2" charset="-122"/>
              </a:rPr>
              <a:t>端</a:t>
            </a:r>
            <a:endParaRPr lang="en-US" altLang="zh-CN" dirty="0" smtClean="0">
              <a:ea typeface="宋体" pitchFamily="2" charset="-122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64768" y="1752600"/>
            <a:ext cx="6868134" cy="47579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2877547"/>
      </p:ext>
    </p:extLst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uild="p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spcBef>
                <a:spcPts val="0"/>
              </a:spcBef>
            </a:pPr>
            <a:r>
              <a:rPr lang="zh-CN" altLang="en-US" dirty="0">
                <a:solidFill>
                  <a:srgbClr val="4F271C"/>
                </a:solidFill>
                <a:ea typeface="宋体" pitchFamily="2" charset="-122"/>
              </a:rPr>
              <a:t>系统</a:t>
            </a:r>
            <a:r>
              <a:rPr lang="zh-CN" altLang="en-US" dirty="0" smtClean="0">
                <a:solidFill>
                  <a:srgbClr val="4F271C"/>
                </a:solidFill>
                <a:ea typeface="宋体" pitchFamily="2" charset="-122"/>
              </a:rPr>
              <a:t>组成：数据处理</a:t>
            </a:r>
            <a:r>
              <a:rPr lang="zh-CN" altLang="en-US" sz="4400" b="0" i="0" dirty="0" smtClean="0">
                <a:solidFill>
                  <a:srgbClr val="4F271C"/>
                </a:solidFill>
                <a:latin typeface="Tw Cen MT"/>
                <a:ea typeface="宋体" pitchFamily="2" charset="-122"/>
                <a:cs typeface="+mj-cs"/>
              </a:rPr>
              <a:t>方案</a:t>
            </a:r>
            <a:endParaRPr lang="zh-CN" altLang="en-US" sz="4400" b="0" i="0" dirty="0">
              <a:solidFill>
                <a:srgbClr val="4F271C"/>
              </a:solidFill>
              <a:latin typeface="Tw Cen MT"/>
              <a:ea typeface="宋体" pitchFamily="2" charset="-122"/>
              <a:cs typeface="+mj-cs"/>
            </a:endParaRPr>
          </a:p>
        </p:txBody>
      </p:sp>
      <p:sp>
        <p:nvSpPr>
          <p:cNvPr id="3" name="Rectangle 2"/>
          <p:cNvSpPr>
            <a:spLocks noGrp="1"/>
          </p:cNvSpPr>
          <p:nvPr>
            <p:ph sz="quarter" idx="1"/>
          </p:nvPr>
        </p:nvSpPr>
        <p:spPr>
          <a:xfrm>
            <a:off x="660400" y="1752600"/>
            <a:ext cx="8541072" cy="4572000"/>
          </a:xfrm>
          <a:ln w="19050" cmpd="dbl">
            <a:solidFill>
              <a:schemeClr val="accent2">
                <a:lumMod val="75000"/>
              </a:schemeClr>
            </a:solidFill>
          </a:ln>
        </p:spPr>
        <p:txBody>
          <a:bodyPr>
            <a:normAutofit fontScale="92500" lnSpcReduction="10000"/>
          </a:bodyPr>
          <a:lstStyle/>
          <a:p>
            <a:pPr>
              <a:buClr>
                <a:srgbClr val="FEB80A"/>
              </a:buClr>
              <a:buFont typeface="Wingdings"/>
              <a:buChar char="Ø"/>
            </a:pP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以</a:t>
            </a:r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GPS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数据为主，通过滤波处理，辅以加速度计和陀螺仪数据，降低</a:t>
            </a:r>
            <a:r>
              <a:rPr lang="zh-CN" altLang="en-US" dirty="0" smtClean="0">
                <a:latin typeface="宋体" panose="02010600030101010101" pitchFamily="2" charset="-122"/>
                <a:ea typeface="宋体" panose="02010600030101010101" pitchFamily="2" charset="-122"/>
              </a:rPr>
              <a:t>误差</a:t>
            </a:r>
            <a:endParaRPr lang="en-US" altLang="zh-CN" dirty="0" smtClean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>
              <a:buClr>
                <a:srgbClr val="FEB80A"/>
              </a:buClr>
              <a:buFont typeface="Wingdings"/>
              <a:buChar char="Ø"/>
            </a:pPr>
            <a:r>
              <a:rPr lang="en-US" altLang="zh-CN" dirty="0" smtClean="0">
                <a:latin typeface="宋体" panose="02010600030101010101" pitchFamily="2" charset="-122"/>
                <a:ea typeface="宋体" panose="02010600030101010101" pitchFamily="2" charset="-122"/>
              </a:rPr>
              <a:t>Base line</a:t>
            </a:r>
          </a:p>
          <a:p>
            <a:pPr lvl="1">
              <a:buClr>
                <a:srgbClr val="FEB80A"/>
              </a:buClr>
              <a:buFont typeface="Wingdings"/>
              <a:buChar char="Ø"/>
            </a:pPr>
            <a:r>
              <a:rPr lang="zh-CN" altLang="en-US" dirty="0" smtClean="0">
                <a:latin typeface="宋体" panose="02010600030101010101" pitchFamily="2" charset="-122"/>
                <a:ea typeface="宋体" panose="02010600030101010101" pitchFamily="2" charset="-122"/>
              </a:rPr>
              <a:t>直接使用</a:t>
            </a:r>
            <a:r>
              <a:rPr lang="en-US" altLang="zh-CN" dirty="0" smtClean="0">
                <a:latin typeface="宋体" panose="02010600030101010101" pitchFamily="2" charset="-122"/>
                <a:ea typeface="宋体" panose="02010600030101010101" pitchFamily="2" charset="-122"/>
              </a:rPr>
              <a:t>GPS</a:t>
            </a:r>
            <a:r>
              <a:rPr lang="zh-CN" altLang="en-US" dirty="0" smtClean="0">
                <a:latin typeface="宋体" panose="02010600030101010101" pitchFamily="2" charset="-122"/>
                <a:ea typeface="宋体" panose="02010600030101010101" pitchFamily="2" charset="-122"/>
              </a:rPr>
              <a:t>传感器测量的位置、速度数据，通过位置计算距离</a:t>
            </a:r>
            <a:endParaRPr lang="en-US" altLang="zh-CN" dirty="0" smtClean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>
              <a:buClr>
                <a:srgbClr val="FEB80A"/>
              </a:buClr>
              <a:buFont typeface="Wingdings"/>
              <a:buChar char="Ø"/>
            </a:pPr>
            <a:r>
              <a:rPr lang="en-US" altLang="zh-CN" dirty="0" smtClean="0">
                <a:latin typeface="宋体" panose="02010600030101010101" pitchFamily="2" charset="-122"/>
                <a:ea typeface="宋体" panose="02010600030101010101" pitchFamily="2" charset="-122"/>
              </a:rPr>
              <a:t>Enhance</a:t>
            </a:r>
          </a:p>
          <a:p>
            <a:pPr lvl="1">
              <a:buClr>
                <a:srgbClr val="FEB80A"/>
              </a:buClr>
              <a:buFont typeface="Wingdings"/>
              <a:buChar char="Ø"/>
            </a:pPr>
            <a:r>
              <a:rPr lang="zh-CN" altLang="en-US" dirty="0" smtClean="0">
                <a:latin typeface="宋体" panose="02010600030101010101" pitchFamily="2" charset="-122"/>
                <a:ea typeface="宋体" panose="02010600030101010101" pitchFamily="2" charset="-122"/>
              </a:rPr>
              <a:t>使用高斯滤波器对运动员轨迹进行平滑处理，减小运动距离计算的误差</a:t>
            </a:r>
            <a:endParaRPr lang="en-US" altLang="zh-CN" dirty="0" smtClean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>
              <a:buClr>
                <a:srgbClr val="FEB80A"/>
              </a:buClr>
              <a:buFont typeface="Wingdings"/>
              <a:buChar char="Ø"/>
            </a:pPr>
            <a:r>
              <a:rPr lang="en-US" altLang="zh-CN" dirty="0" smtClean="0">
                <a:latin typeface="宋体" panose="02010600030101010101" pitchFamily="2" charset="-122"/>
                <a:ea typeface="宋体" panose="02010600030101010101" pitchFamily="2" charset="-122"/>
              </a:rPr>
              <a:t>Enhance plus</a:t>
            </a:r>
          </a:p>
          <a:p>
            <a:pPr lvl="1">
              <a:buClr>
                <a:srgbClr val="FEB80A"/>
              </a:buClr>
              <a:buFont typeface="Wingdings"/>
              <a:buChar char="Ø"/>
            </a:pPr>
            <a:r>
              <a:rPr lang="zh-CN" altLang="en-US" dirty="0" smtClean="0">
                <a:latin typeface="宋体" panose="02010600030101010101" pitchFamily="2" charset="-122"/>
                <a:ea typeface="宋体" panose="02010600030101010101" pitchFamily="2" charset="-122"/>
              </a:rPr>
              <a:t>结合加速度计、陀螺仪数据，对</a:t>
            </a:r>
            <a:r>
              <a:rPr lang="en-US" altLang="zh-CN" dirty="0" smtClean="0">
                <a:latin typeface="宋体" panose="02010600030101010101" pitchFamily="2" charset="-122"/>
                <a:ea typeface="宋体" panose="02010600030101010101" pitchFamily="2" charset="-122"/>
              </a:rPr>
              <a:t>GPS</a:t>
            </a:r>
            <a:r>
              <a:rPr lang="zh-CN" altLang="en-US" dirty="0" smtClean="0">
                <a:latin typeface="宋体" panose="02010600030101010101" pitchFamily="2" charset="-122"/>
                <a:ea typeface="宋体" panose="02010600030101010101" pitchFamily="2" charset="-122"/>
              </a:rPr>
              <a:t>给出的速度进行修正，减小速度测量的误差</a:t>
            </a:r>
            <a:endParaRPr lang="en-US" altLang="zh-CN" dirty="0" smtClean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>
              <a:buClr>
                <a:srgbClr val="FEB80A"/>
              </a:buClr>
              <a:buFont typeface="Wingdings"/>
              <a:buChar char="Ø"/>
            </a:pPr>
            <a:endParaRPr lang="en-US" altLang="zh-CN" dirty="0" smtClean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387214765"/>
      </p:ext>
    </p:extLst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 animBg="1"/>
    </p:bldLst>
  </p:timing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AcademicPresentation1_TP10352479">
  <a:themeElements>
    <a:clrScheme name="Solstice">
      <a:dk1>
        <a:sysClr val="windowText" lastClr="000000"/>
      </a:dk1>
      <a:lt1>
        <a:sysClr val="window" lastClr="FFFFFF"/>
      </a:lt1>
      <a:dk2>
        <a:srgbClr val="4F271C"/>
      </a:dk2>
      <a:lt2>
        <a:srgbClr val="E7DEC9"/>
      </a:lt2>
      <a:accent1>
        <a:srgbClr val="3891A7"/>
      </a:accent1>
      <a:accent2>
        <a:srgbClr val="FEB80A"/>
      </a:accent2>
      <a:accent3>
        <a:srgbClr val="C32D2E"/>
      </a:accent3>
      <a:accent4>
        <a:srgbClr val="84AA33"/>
      </a:accent4>
      <a:accent5>
        <a:srgbClr val="964305"/>
      </a:accent5>
      <a:accent6>
        <a:srgbClr val="475A8D"/>
      </a:accent6>
      <a:hlink>
        <a:srgbClr val="8DC765"/>
      </a:hlink>
      <a:folHlink>
        <a:srgbClr val="AA8A14"/>
      </a:folHlink>
    </a:clrScheme>
    <a:fontScheme name="Median">
      <a:majorFont>
        <a:latin typeface="Tw Cen MT"/>
        <a:ea typeface=""/>
        <a:cs typeface=""/>
        <a:font script="Grek" typeface="Calibri"/>
        <a:font script="Cyrl" typeface="Calibri"/>
        <a:font script="Jpan" typeface="HGPｺﾞｼｯｸE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ajorFont>
      <a:minorFont>
        <a:latin typeface="Tw Cen MT"/>
        <a:ea typeface=""/>
        <a:cs typeface=""/>
        <a:font script="Grek" typeface="Calibri"/>
        <a:font script="Cyrl" typeface="Calibri"/>
        <a:font script="Jpan" typeface="HGPｺﾞｼｯｸE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inorFont>
    </a:fontScheme>
    <a:fmtScheme name="Median">
      <a:fillStyleLst>
        <a:solidFill>
          <a:schemeClr val="phClr"/>
        </a:solidFill>
        <a:solidFill>
          <a:schemeClr val="phClr">
            <a:tint val="50000"/>
          </a:schemeClr>
        </a:solidFill>
        <a:solidFill>
          <a:schemeClr val="phClr"/>
        </a:solidFill>
      </a:fillStyleLst>
      <a:lnStyleLst>
        <a:ln w="100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47625" cap="flat" cmpd="dbl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300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300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  <a:scene3d>
            <a:camera prst="isometricTopDown" fov="0">
              <a:rot lat="0" lon="0" rev="0"/>
            </a:camera>
            <a:lightRig rig="balanced" dir="t">
              <a:rot lat="0" lon="0" rev="13800000"/>
            </a:lightRig>
          </a:scene3d>
          <a:sp3d extrusionH="12700" prstMaterial="plastic">
            <a:bevelT w="38100" h="25400" prst="softRound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blipFill>
          <a:blip xmlns:r="http://schemas.openxmlformats.org/officeDocument/2006/relationships" r:embed="rId1">
            <a:duotone>
              <a:schemeClr val="phClr">
                <a:shade val="90000"/>
                <a:satMod val="140000"/>
              </a:schemeClr>
              <a:schemeClr val="phClr">
                <a:satMod val="120000"/>
              </a:schemeClr>
            </a:duotone>
          </a:blip>
          <a:tile tx="0" ty="0" sx="100000" sy="100000" flip="none" algn="tl"/>
        </a:blipFill>
        <a:blipFill>
          <a:blip xmlns:r="http://schemas.openxmlformats.org/officeDocument/2006/relationships" r:embed="rId2">
            <a:duotone>
              <a:schemeClr val="phClr">
                <a:shade val="90000"/>
                <a:satMod val="140000"/>
              </a:schemeClr>
              <a:schemeClr val="phClr">
                <a:satMod val="120000"/>
              </a:schemeClr>
            </a:duotone>
          </a:blip>
          <a:tile tx="0" ty="0" sx="100000" sy="100000" flip="none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40000"/>
                <a:satMod val="155000"/>
              </a:schemeClr>
            </a:gs>
            <a:gs pos="65000">
              <a:schemeClr val="phClr">
                <a:shade val="85000"/>
                <a:satMod val="155000"/>
              </a:schemeClr>
            </a:gs>
            <a:gs pos="100000">
              <a:schemeClr val="phClr">
                <a:shade val="95000"/>
                <a:satMod val="155000"/>
              </a:schemeClr>
            </a:gs>
          </a:gsLst>
          <a:lin ang="16200000" scaled="0"/>
        </a:gradFill>
      </a:fillStyleLst>
      <a:lnStyleLst>
        <a:ln w="6350" cap="rnd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  <a:ln w="34925" cap="rnd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algn="tl" rotWithShape="0">
              <a:srgbClr val="000000">
                <a:alpha val="64000"/>
              </a:srgbClr>
            </a:outerShdw>
          </a:effectLst>
        </a:effectStyle>
        <a:effectStyle>
          <a:effectLst>
            <a:outerShdw blurRad="39000" dist="25400" dir="5400000">
              <a:srgbClr val="000000">
                <a:alpha val="35000"/>
              </a:srgbClr>
            </a:outerShdw>
          </a:effectLst>
        </a:effectStyle>
        <a:effectStyle>
          <a:effectLst>
            <a:outerShdw blurRad="39000" dist="25400" dir="5400000">
              <a:srgbClr val="000000">
                <a:alpha val="35000"/>
              </a:srgbClr>
            </a:outerShdw>
          </a:effectLst>
          <a:scene3d>
            <a:camera prst="orthographicFront" fov="0">
              <a:rot lat="0" lon="0" rev="0"/>
            </a:camera>
            <a:lightRig rig="threePt" dir="t">
              <a:rot lat="0" lon="0" rev="0"/>
            </a:lightRig>
          </a:scene3d>
          <a:sp3d prstMaterial="matte">
            <a:bevelT h="22225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shade val="50000"/>
                <a:satMod val="155000"/>
              </a:schemeClr>
            </a:gs>
            <a:gs pos="35000">
              <a:schemeClr val="phClr">
                <a:shade val="75000"/>
                <a:satMod val="155000"/>
              </a:schemeClr>
            </a:gs>
            <a:gs pos="100000">
              <a:schemeClr val="phClr">
                <a:tint val="80000"/>
                <a:satMod val="255000"/>
              </a:schemeClr>
            </a:gs>
          </a:gsLst>
          <a:lin ang="16200000" scaled="0"/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100000" t="100000" r="100000" b="10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item1.xml><?xml version="1.0" encoding="utf-8"?>
<?mso-contentType ?>
<FormTemplates xmlns="http://schemas.microsoft.com/sharepoint/v3/contenttype/forms">
  <Display>DocumentLibraryForm</Display>
  <Edit>AssetEditForm</Edit>
  <New>DocumentLibraryForm</New>
</FormTemplates>
</file>

<file path=customXml/itemProps1.xml><?xml version="1.0" encoding="utf-8"?>
<ds:datastoreItem xmlns:ds="http://schemas.openxmlformats.org/officeDocument/2006/customXml" ds:itemID="{3470B6C7-96FA-4D84-90CD-07101C1F8BCB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用于大学课程的学术演示文稿（纸张和铅笔设计）</Template>
  <TotalTime>0</TotalTime>
  <Words>938</Words>
  <Application>Microsoft Office PowerPoint</Application>
  <PresentationFormat>A4 纸张(210x297 毫米)</PresentationFormat>
  <Paragraphs>190</Paragraphs>
  <Slides>19</Slides>
  <Notes>16</Notes>
  <HiddenSlides>0</HiddenSlides>
  <MMClips>1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19</vt:i4>
      </vt:variant>
    </vt:vector>
  </HeadingPairs>
  <TitlesOfParts>
    <vt:vector size="27" baseType="lpstr">
      <vt:lpstr>华文仿宋</vt:lpstr>
      <vt:lpstr>宋体</vt:lpstr>
      <vt:lpstr>Calibri</vt:lpstr>
      <vt:lpstr>Times New Roman</vt:lpstr>
      <vt:lpstr>Tw Cen MT</vt:lpstr>
      <vt:lpstr>Wingdings</vt:lpstr>
      <vt:lpstr>Wingdings 2</vt:lpstr>
      <vt:lpstr>AcademicPresentation1_TP10352479</vt:lpstr>
      <vt:lpstr>足球训练监控软件系统的设计与开发 终期汇报</vt:lpstr>
      <vt:lpstr>纲要</vt:lpstr>
      <vt:lpstr>选题背景</vt:lpstr>
      <vt:lpstr>纲要</vt:lpstr>
      <vt:lpstr>功能需求</vt:lpstr>
      <vt:lpstr>功能需求（续）</vt:lpstr>
      <vt:lpstr>纲要</vt:lpstr>
      <vt:lpstr>系统组成</vt:lpstr>
      <vt:lpstr>系统组成：数据处理方案</vt:lpstr>
      <vt:lpstr>手机模拟实验（续）</vt:lpstr>
      <vt:lpstr>手机模拟实验（续）</vt:lpstr>
      <vt:lpstr>手机模拟实验（续）</vt:lpstr>
      <vt:lpstr>手机模拟实验（续）</vt:lpstr>
      <vt:lpstr>纲要</vt:lpstr>
      <vt:lpstr>PowerPoint 演示文稿</vt:lpstr>
      <vt:lpstr>纲要</vt:lpstr>
      <vt:lpstr>结论及未来工作</vt:lpstr>
      <vt:lpstr>致谢</vt:lpstr>
      <vt:lpstr>谢谢！</vt:lpstr>
    </vt:vector>
  </TitlesOfParts>
  <Manager/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keywords/>
  <cp:lastModifiedBy/>
  <cp:revision>1</cp:revision>
  <dcterms:created xsi:type="dcterms:W3CDTF">2015-03-06T01:25:09Z</dcterms:created>
  <dcterms:modified xsi:type="dcterms:W3CDTF">2015-06-17T09:37:15Z</dcterms:modified>
  <cp:version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TemplateID">
    <vt:lpwstr>TC101671252052</vt:lpwstr>
  </property>
</Properties>
</file>

<file path=docProps/thumbnail.jpeg>
</file>